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0" r:id="rId4"/>
    <p:sldId id="261" r:id="rId6"/>
    <p:sldId id="264" r:id="rId7"/>
    <p:sldId id="258" r:id="rId8"/>
    <p:sldId id="262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C190E2-24F7-46EA-B172-53763475782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000000"/>
                </a:solidFill>
              </a:rPr>
            </a:fld>
            <a:endParaRPr 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100D96-41B8-4A42-9B97-BB8F0457B44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829DCB-6444-4BCA-B920-0E4CAA7059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1560" y="1916832"/>
            <a:ext cx="7772400" cy="1470025"/>
          </a:xfrm>
          <a:ln>
            <a:miter lim="800000"/>
          </a:ln>
          <a:effectLst/>
          <a:sp3d prstMaterial="plastic"/>
        </p:spPr>
        <p:txBody>
          <a:bodyPr vert="horz" wrap="square" lIns="91440" tIns="45720" rIns="91440" bIns="45720" numCol="1" rtlCol="0" anchor="ctr" anchorCtr="0" compatLnSpc="1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Экскурсия</a:t>
            </a:r>
            <a:b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группы «Солнышки»</a:t>
            </a:r>
            <a:b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страну</a:t>
            </a:r>
            <a:b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дорожных знаков</a:t>
            </a: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TextBox 2"/>
          <p:cNvSpPr txBox="1"/>
          <p:nvPr/>
        </p:nvSpPr>
        <p:spPr>
          <a:xfrm>
            <a:off x="2843213" y="4508500"/>
            <a:ext cx="28924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000" b="1">
                <a:solidFill>
                  <a:srgbClr val="C00000"/>
                </a:solidFill>
                <a:latin typeface="Calibri" panose="020F0502020204030204" pitchFamily="34" charset="0"/>
              </a:rPr>
              <a:t>Подготовили и провели </a:t>
            </a:r>
            <a:endParaRPr sz="20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sz="2000" b="1">
                <a:solidFill>
                  <a:srgbClr val="C00000"/>
                </a:solidFill>
                <a:latin typeface="Calibri" panose="020F0502020204030204" pitchFamily="34" charset="0"/>
              </a:rPr>
              <a:t>воспитатели</a:t>
            </a:r>
            <a:endParaRPr sz="20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sz="2000" b="1">
                <a:solidFill>
                  <a:srgbClr val="C00000"/>
                </a:solidFill>
                <a:latin typeface="Calibri" panose="020F0502020204030204" pitchFamily="34" charset="0"/>
              </a:rPr>
              <a:t>Чернова М.В.</a:t>
            </a:r>
            <a:endParaRPr sz="20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sz="2000" b="1" err="1">
                <a:solidFill>
                  <a:srgbClr val="C00000"/>
                </a:solidFill>
                <a:latin typeface="Calibri" panose="020F0502020204030204" pitchFamily="34" charset="0"/>
              </a:rPr>
              <a:t>Шелягина</a:t>
            </a:r>
            <a:r>
              <a:rPr sz="2000" b="1">
                <a:solidFill>
                  <a:srgbClr val="C00000"/>
                </a:solidFill>
                <a:latin typeface="Calibri" panose="020F0502020204030204" pitchFamily="34" charset="0"/>
              </a:rPr>
              <a:t> Г.М.</a:t>
            </a:r>
            <a:endParaRPr sz="20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Текстовое поле 3075"/>
          <p:cNvSpPr txBox="1"/>
          <p:nvPr/>
        </p:nvSpPr>
        <p:spPr>
          <a:xfrm>
            <a:off x="5148263" y="6491288"/>
            <a:ext cx="19446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chemeClr val="hlink"/>
                </a:solidFill>
                <a:latin typeface="Times New Roman" panose="02020603050405020304" pitchFamily="18" charset="0"/>
              </a:rPr>
              <a:t>Сентябрь 2019</a:t>
            </a:r>
            <a:endParaRPr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87450" y="4160838"/>
            <a:ext cx="6491288" cy="2697163"/>
          </a:xfrm>
        </p:spPr>
        <p:txBody>
          <a:bodyPr vert="horz" wrap="square" lIns="91440" tIns="45720" rIns="91440" bIns="45720" numCol="1" rtlCol="0" anchor="t" anchorCtr="0" compatLnSpc="1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дороге знаков много,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 нам с вами нужно знать  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все Правила движения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точно выполнять.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3575" y="153988"/>
            <a:ext cx="3840163" cy="441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Похожее 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4388" y="3213100"/>
            <a:ext cx="1911350" cy="336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" descr="Похожее 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9950" y="95250"/>
            <a:ext cx="1800225" cy="305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038" y="2554288"/>
            <a:ext cx="2016125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 descr="D:\ВоСпИтАтЕлЬ\га занятия\ПДД\35713_1_52553f682d79452553f682d7d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6200" y="549275"/>
            <a:ext cx="2339975" cy="2425700"/>
          </a:xfrm>
          <a:ln/>
        </p:spPr>
      </p:pic>
      <p:sp>
        <p:nvSpPr>
          <p:cNvPr id="5124" name="Содержимое 2"/>
          <p:cNvSpPr txBox="1"/>
          <p:nvPr/>
        </p:nvSpPr>
        <p:spPr>
          <a:xfrm>
            <a:off x="2916238" y="4362450"/>
            <a:ext cx="6357937" cy="2279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Всем знакомые полоски,                                                                                                                                                                  </a:t>
            </a:r>
            <a:endParaRPr sz="2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Знают дети, знает взрослый,                                                                                                                                             </a:t>
            </a:r>
            <a:endParaRPr sz="2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 ту сторону ведет                                                                                                                                                                                       </a:t>
            </a:r>
            <a:endParaRPr sz="2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Пешеходный переход.</a:t>
            </a:r>
            <a:endParaRPr sz="2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95713" y="115888"/>
            <a:ext cx="5149850" cy="383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3450" y="333375"/>
            <a:ext cx="3057525" cy="3055938"/>
          </a:xfrm>
          <a:ln/>
        </p:spPr>
      </p:pic>
      <p:sp>
        <p:nvSpPr>
          <p:cNvPr id="5" name="Прямоугольник 4"/>
          <p:cNvSpPr/>
          <p:nvPr/>
        </p:nvSpPr>
        <p:spPr>
          <a:xfrm>
            <a:off x="4721225" y="4508500"/>
            <a:ext cx="4335463" cy="2068513"/>
          </a:xfrm>
          <a:prstGeom prst="rect">
            <a:avLst/>
          </a:prstGeom>
        </p:spPr>
        <p:txBody>
          <a:bodyPr>
            <a:spAutoFit/>
          </a:bodyPr>
          <a:p>
            <a:pPr algn="ctr">
              <a:lnSpc>
                <a:spcPct val="107000"/>
              </a:lnSpc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           </a:t>
            </a: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Здесь не катится автобус.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Здесь трамваи не пройдут.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 Здесь спокойно пешеходы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Вдоль по улице идут.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Для машин и для трамвая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 Путь дорога есть другая.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813" y="333375"/>
            <a:ext cx="4186237" cy="431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 descr="D:\ВоСпИтАтЕлЬ\га занятия\ПДД\f78d73a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101850"/>
            <a:ext cx="2195512" cy="2995613"/>
          </a:xfrm>
          <a:ln/>
        </p:spPr>
      </p:pic>
      <p:sp>
        <p:nvSpPr>
          <p:cNvPr id="7171" name="Содержимое 2"/>
          <p:cNvSpPr txBox="1"/>
          <p:nvPr/>
        </p:nvSpPr>
        <p:spPr>
          <a:xfrm>
            <a:off x="2555875" y="277813"/>
            <a:ext cx="5400675" cy="19446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Здесь транспорт  терпеливо ждут,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Приедет – все в него зайдут: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Автобус к нам подъедет ловко,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Ведь это место – остановка.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4404203" y="2667209"/>
            <a:ext cx="4558588" cy="350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54413" y="4868863"/>
            <a:ext cx="5399088" cy="1816100"/>
          </a:xfrm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видишь этот знак,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Знай, что он не просто так!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не было проблем,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Уступи дорогу всем!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Рисунок 4" descr="2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260350"/>
            <a:ext cx="2695575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1913" y="836613"/>
            <a:ext cx="4659312" cy="382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D:\ВоСпИтАтЕлЬ\га занятия\ПДД\1111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2150" y="4086225"/>
            <a:ext cx="2087563" cy="1741488"/>
          </a:xfrm>
          <a:ln/>
        </p:spPr>
      </p:pic>
      <p:sp>
        <p:nvSpPr>
          <p:cNvPr id="9219" name="Содержимое 2"/>
          <p:cNvSpPr txBox="1"/>
          <p:nvPr/>
        </p:nvSpPr>
        <p:spPr>
          <a:xfrm>
            <a:off x="3635375" y="836613"/>
            <a:ext cx="5184775" cy="215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Эй, водитель осторожно,                                                                                                                                                          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Ехать быстро невозможно,                                                                                                                                                                         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Знают люди все на свете,                                                                                                                                                                  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этом месте ходят дети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7175" y="3213100"/>
            <a:ext cx="4826000" cy="348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1788" y="188913"/>
            <a:ext cx="3573462" cy="379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3405188"/>
            <a:ext cx="4375150" cy="325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19700" y="765175"/>
            <a:ext cx="4048125" cy="1846263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Во дворе играют дети,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По дороге транспорт едет.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Не случилась, чтоб беда,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Не ходи играть туда.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450" y="4724400"/>
            <a:ext cx="3282950" cy="184785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/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И всегда в любой игре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Оставайтесь во дворе.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На проезжей части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Может быть несчастье</a:t>
            </a:r>
            <a:r>
              <a:rPr dirty="0">
                <a:latin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</a:endParaRPr>
          </a:p>
          <a:p>
            <a:pPr algn="ctr"/>
            <a:endParaRPr dirty="0">
              <a:latin typeface="Calibri" panose="020F0502020204030204" pitchFamily="34" charset="0"/>
            </a:endParaRPr>
          </a:p>
        </p:txBody>
      </p:sp>
      <p:pic>
        <p:nvPicPr>
          <p:cNvPr id="10245" name="Рисунок 8" descr="1538727019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2276475"/>
            <a:ext cx="1079500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Рисунок 9" descr="IMG_20190919_1153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1913" y="549275"/>
            <a:ext cx="3168650" cy="386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Прямоугольник 2"/>
          <p:cNvSpPr/>
          <p:nvPr/>
        </p:nvSpPr>
        <p:spPr>
          <a:xfrm>
            <a:off x="4211638" y="4149725"/>
            <a:ext cx="5159375" cy="167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7000"/>
              </a:lnSpc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Я по городу иду,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Я в беду не попаду.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Потому что твёрдо знаю -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Правила я выполняю.</a:t>
            </a:r>
            <a:endParaRPr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7175" y="260350"/>
            <a:ext cx="4930775" cy="329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950" y="3716338"/>
            <a:ext cx="4679950" cy="297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4" descr="Похожее 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1484313"/>
            <a:ext cx="22320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WPS Presentation</Application>
  <PresentationFormat>Экран</PresentationFormat>
  <Paragraphs>59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Franklin Gothic Book</vt:lpstr>
      <vt:lpstr>Wingdings 2</vt:lpstr>
      <vt:lpstr>Times New Roman</vt:lpstr>
      <vt:lpstr>Microsoft YaHei</vt:lpstr>
      <vt:lpstr/>
      <vt:lpstr>Arial Unicode MS</vt:lpstr>
      <vt:lpstr>Cansellarist</vt:lpstr>
      <vt:lpstr>Тема Office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21</cp:revision>
  <dcterms:created xsi:type="dcterms:W3CDTF">2015-02-24T06:07:36Z</dcterms:created>
  <dcterms:modified xsi:type="dcterms:W3CDTF">2019-10-08T03:40:44Z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