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3" r:id="rId4"/>
    <p:sldId id="274" r:id="rId5"/>
    <p:sldId id="275" r:id="rId6"/>
    <p:sldId id="276" r:id="rId7"/>
    <p:sldId id="280" r:id="rId8"/>
    <p:sldId id="277" r:id="rId9"/>
    <p:sldId id="27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3" autoAdjust="0"/>
    <p:restoredTop sz="94660"/>
  </p:normalViewPr>
  <p:slideViewPr>
    <p:cSldViewPr showGuides="1">
      <p:cViewPr>
        <p:scale>
          <a:sx n="59" d="100"/>
          <a:sy n="59" d="100"/>
        </p:scale>
        <p:origin x="-3030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3213-E224-43D4-8196-471094DF101C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382A-DD6E-4948-B50E-C40EAFFB3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68733"/>
      </p:ext>
    </p:extLst>
  </p:cSld>
  <p:clrMapOvr>
    <a:masterClrMapping/>
  </p:clrMapOvr>
  <p:transition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9717-E413-4DDD-8769-13CFBFD9A0FE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8B2A-92B7-4DCA-97F0-22752F67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29853"/>
      </p:ext>
    </p:extLst>
  </p:cSld>
  <p:clrMapOvr>
    <a:masterClrMapping/>
  </p:clrMapOvr>
  <p:transition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66F9-7A42-4123-9004-8B8B2EAD5EE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54B7-EA62-446C-8B35-1A28FA83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95085"/>
      </p:ext>
    </p:extLst>
  </p:cSld>
  <p:clrMapOvr>
    <a:masterClrMapping/>
  </p:clrMapOvr>
  <p:transition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5EA0-04D0-409F-A758-031017FFFB88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2B69-6200-495D-BAA2-32A8A2B41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4101"/>
      </p:ext>
    </p:extLst>
  </p:cSld>
  <p:clrMapOvr>
    <a:masterClrMapping/>
  </p:clrMapOvr>
  <p:transition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354A-E99B-4BFB-98E0-74F6EAE1330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8757-08F7-4F92-BC28-8D365F5F5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29162"/>
      </p:ext>
    </p:extLst>
  </p:cSld>
  <p:clrMapOvr>
    <a:masterClrMapping/>
  </p:clrMapOvr>
  <p:transition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3D62-50B6-4F60-827C-EF6061CEF22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7DB8-5476-4DE9-A0C6-B9D97DF4B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29864"/>
      </p:ext>
    </p:extLst>
  </p:cSld>
  <p:clrMapOvr>
    <a:masterClrMapping/>
  </p:clrMapOvr>
  <p:transition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712E-ED45-4558-A96D-82FD4ECFB79E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41AC-EB6C-4C64-9790-0B91650A2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77931"/>
      </p:ext>
    </p:extLst>
  </p:cSld>
  <p:clrMapOvr>
    <a:masterClrMapping/>
  </p:clrMapOvr>
  <p:transition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4463-8BA4-4183-B53C-F38F518B38C9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6D14-2B03-4007-81F4-F67DD1F98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13655"/>
      </p:ext>
    </p:extLst>
  </p:cSld>
  <p:clrMapOvr>
    <a:masterClrMapping/>
  </p:clrMapOvr>
  <p:transition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A19F-5143-4972-8619-967F290DF019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E34A-483D-4E8D-B274-9989180A5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50500"/>
      </p:ext>
    </p:extLst>
  </p:cSld>
  <p:clrMapOvr>
    <a:masterClrMapping/>
  </p:clrMapOvr>
  <p:transition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DF7E-570C-4B5B-BE07-69139B1815BF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E692-AEC7-4342-8F5F-4B795AC6A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69339"/>
      </p:ext>
    </p:extLst>
  </p:cSld>
  <p:clrMapOvr>
    <a:masterClrMapping/>
  </p:clrMapOvr>
  <p:transition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1271-CFD6-4EA6-ADA1-2A15D610549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F5A0-F524-4550-9870-84639915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82156"/>
      </p:ext>
    </p:extLst>
  </p:cSld>
  <p:clrMapOvr>
    <a:masterClrMapping/>
  </p:clrMapOvr>
  <p:transition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49ADB-6234-4A73-B0D1-07989944AFB7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9C70E-E8DA-4939-A6E4-C1D9D340B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412776"/>
            <a:ext cx="5976665" cy="309800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b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«Солнышек» </a:t>
            </a:r>
            <a:b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пожарную часть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j49379_1249844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2349500"/>
            <a:ext cx="3779838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51013" y="282575"/>
            <a:ext cx="5111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r>
              <a:rPr lang="ru-RU" alt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учреждение № </a:t>
            </a:r>
            <a:r>
              <a:rPr lang="en-US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«Огонек»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128963" y="5132388"/>
            <a:ext cx="5111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Шелягина Г.М.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Чернова М.В.</a:t>
            </a:r>
          </a:p>
          <a:p>
            <a:pPr algn="ctr" eaLnBrk="1" hangingPunct="1"/>
            <a:endParaRPr lang="ru-RU" alt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г</a:t>
            </a:r>
          </a:p>
        </p:txBody>
      </p:sp>
      <p:pic>
        <p:nvPicPr>
          <p:cNvPr id="2055" name="Picture 2" descr="Картинки по запросу картинки вектор пожар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79400"/>
            <a:ext cx="13604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Заголовок 2"/>
          <p:cNvSpPr>
            <a:spLocks noGrp="1"/>
          </p:cNvSpPr>
          <p:nvPr>
            <p:ph type="ctrTitle"/>
          </p:nvPr>
        </p:nvSpPr>
        <p:spPr>
          <a:xfrm>
            <a:off x="1258888" y="620713"/>
            <a:ext cx="4249737" cy="24479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FF0000"/>
                </a:solidFill>
              </a:rPr>
              <a:t>Про пожарных говорят,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Что они всё время спят.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Только это — ерунда,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Начеку они всегда!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На дежурстве день и ночь,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Чтоб в любой момент помочь.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Только прозвучит сигнал,</a:t>
            </a:r>
            <a:r>
              <a:rPr lang="en-US" altLang="ru-RU" sz="2000" b="1" smtClean="0">
                <a:solidFill>
                  <a:srgbClr val="FF0000"/>
                </a:solidFill>
              </a:rPr>
              <a:t/>
            </a:r>
            <a:br>
              <a:rPr lang="en-US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Выезжают на пожар.</a:t>
            </a:r>
          </a:p>
        </p:txBody>
      </p:sp>
      <p:pic>
        <p:nvPicPr>
          <p:cNvPr id="3076" name="Picture 7" descr="C:\Users\777\Pictures\детский сад\фото из детского сада\пожарка\IMG_3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7988"/>
            <a:ext cx="2700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:\Users\777\Pictures\детский сад\фото из детского сада\пожарка\IMG_3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94175"/>
            <a:ext cx="32591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:\Users\777\Pictures\детский сад\фото из детского сада\пожарка\IMG_3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87750"/>
            <a:ext cx="406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82700" y="2447925"/>
            <a:ext cx="4248150" cy="17272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Пожарное дело - для крепких парней.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Пожарное дело - спасение людей,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Пожарное дело - отвага и честь,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Пожарное дело - так было, так есть.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0" name="Picture 8" descr="https://docviewer.yandex.ru/view/0/htmlimage?id=4f2z7-h1k6yabfuby66ohkatpal65wn3krravf6gzmiml2t2mtdc05zan5668tt3efzboiae0fx8ibjeednjztczrtlbak79gkr7ee3ku&amp;name=image-Jo6XwntpAoFtbvU7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1" r="9126"/>
          <a:stretch>
            <a:fillRect/>
          </a:stretch>
        </p:blipFill>
        <p:spPr bwMode="auto">
          <a:xfrm>
            <a:off x="5724525" y="487363"/>
            <a:ext cx="2773363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ttps://docviewer.yandex.ru/view/0/htmlimage?id=4pjbn-e2tz8khzslonizjqrt3iyb9r2ougv3bugnbf4w21uf8w50o5y5pvzyfxrvnpw7iaa6nxfrfs7hpjwc20b05a6gffk02fxt0jyjn&amp;name=image-UfOpipY76roIyArJt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822700"/>
            <a:ext cx="399256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 descr="i (4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37063"/>
            <a:ext cx="366553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 descr="906567_pozharnaya-mashinka-narisovannay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3550"/>
            <a:ext cx="3022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10" descr="https://docviewer.yandex.ru/view/0/htmlimage?id=4gp7r-1b1jd925rsbp35luxwjpyo8nvjzy68w8hyp5q8vn8z71x3ikf5gaaf9y6q5t13jnmrcoabxd3bbt6d3w02rskxhxcadfuyz2xm&amp;name=image-uswt1C8mazajt7BZ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357563"/>
            <a:ext cx="4283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https://docviewer.yandex.ru/view/0/htmlimage?id=3qul1-au79iis2t043ybn7mvkhl4fnitqx0giezdomquz0pc9obgsfqph1wgx0n1is1tb03dyd1cty82eyjfluumbk6o41ev0tyiqlzvz&amp;name=image-kymQpIw85QBuYoEsU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r="27200"/>
          <a:stretch>
            <a:fillRect/>
          </a:stretch>
        </p:blipFill>
        <p:spPr bwMode="auto">
          <a:xfrm>
            <a:off x="666750" y="361950"/>
            <a:ext cx="239236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https://docviewer.yandex.ru/view/0/htmlimage?id=3zvgf-fxcqlgpuybsyhf2piw55huvo4asikkdpmbqa0a0axas5ksvtcnqr4j8u16t8pamj4hin5wsoz3iizve5v49khi81c3tsaxr12hl&amp;name=image-ZyF6l2YVMnv8m77lX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738188"/>
            <a:ext cx="32639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684213" y="3357563"/>
            <a:ext cx="33115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FF0000"/>
                </a:solidFill>
              </a:rPr>
              <a:t>Нету лиц – противогазы, каски… </a:t>
            </a:r>
            <a:br>
              <a:rPr lang="ru-RU" altLang="ru-RU" sz="1600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Дым… Огонь… </a:t>
            </a:r>
            <a:br>
              <a:rPr lang="ru-RU" altLang="ru-RU" sz="1600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Дышать так трудно в маске! </a:t>
            </a:r>
            <a:br>
              <a:rPr lang="ru-RU" altLang="ru-RU" sz="1600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Но шагнули – трое, как один, и пошли в огонь и в дым! </a:t>
            </a:r>
            <a:br>
              <a:rPr lang="ru-RU" altLang="ru-RU" sz="1600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Силой струй прикрыт идущий первым – </a:t>
            </a:r>
            <a:br>
              <a:rPr lang="ru-RU" altLang="ru-RU" sz="1600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Водомет в руках грохочет верных. </a:t>
            </a:r>
            <a:br>
              <a:rPr lang="ru-RU" altLang="ru-RU" sz="1600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За веревку в черной мгле держась. </a:t>
            </a:r>
            <a:br>
              <a:rPr lang="ru-RU" altLang="ru-RU" sz="1600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Держат связь, сердцами держат связь! 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3059113" y="549275"/>
            <a:ext cx="20177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FF0000"/>
                </a:solidFill>
              </a:rPr>
              <a:t>Но мало отважными, смелыми быть,</a:t>
            </a:r>
            <a:br>
              <a:rPr lang="ru-RU" altLang="ru-RU" sz="1600" b="1">
                <a:solidFill>
                  <a:srgbClr val="FF0000"/>
                </a:solidFill>
              </a:rPr>
            </a:br>
            <a:r>
              <a:rPr lang="ru-RU" altLang="ru-RU" sz="1600" b="1">
                <a:solidFill>
                  <a:srgbClr val="FF0000"/>
                </a:solidFill>
              </a:rPr>
              <a:t>Чтоб злой и коварный огонь победить.</a:t>
            </a:r>
            <a:br>
              <a:rPr lang="ru-RU" altLang="ru-RU" sz="1600" b="1">
                <a:solidFill>
                  <a:srgbClr val="FF0000"/>
                </a:solidFill>
              </a:rPr>
            </a:br>
            <a:r>
              <a:rPr lang="ru-RU" altLang="ru-RU" sz="1600" b="1">
                <a:solidFill>
                  <a:srgbClr val="FF0000"/>
                </a:solidFill>
              </a:rPr>
              <a:t>А следует много знать и уметь,</a:t>
            </a:r>
            <a:br>
              <a:rPr lang="ru-RU" altLang="ru-RU" sz="1600" b="1">
                <a:solidFill>
                  <a:srgbClr val="FF0000"/>
                </a:solidFill>
              </a:rPr>
            </a:br>
            <a:r>
              <a:rPr lang="ru-RU" altLang="ru-RU" sz="1600" b="1">
                <a:solidFill>
                  <a:srgbClr val="FF0000"/>
                </a:solidFill>
              </a:rPr>
              <a:t>Чтоб четко и быстро огонь одолеть.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8" descr="Картинки по запросу картинки вектор пожар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025900"/>
            <a:ext cx="18002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C:\Users\777\Pictures\детский сад\фото из детского сада\пожарка\IMG_36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40038"/>
            <a:ext cx="2700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C:\Users\777\Pictures\детский сад\фото из детского сада\пожарка\IMG_36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27701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4813"/>
            <a:ext cx="16160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563938" y="1125538"/>
            <a:ext cx="208756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Очень скоро подрастёте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И в огромный мир войдёте.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Кто-то станет сталеваром,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Кто-то станет кашеваром,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И в пожарные — на смену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Вы придёте непременно!..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И ещё профессий море,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Где, с огнём дружа и споря,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Вам придётся жить, друзья.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2" descr="Картинки по запросу картинки вектор пожар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105400"/>
            <a:ext cx="5238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https://docviewer.yandex.ru/view/0/htmlimage?id=4csfx-judt5b1w48bzg5pqz7hjw3ogy9mhfm413rgo7k8djptffqy7gi6rgucsajyhd94drgclk419pngv659rzcid0mvvd5e9iotvj8g&amp;name=image-TyDwziNnecmzPN6Cr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0" b="-17917"/>
          <a:stretch>
            <a:fillRect/>
          </a:stretch>
        </p:blipFill>
        <p:spPr bwMode="auto">
          <a:xfrm>
            <a:off x="5726113" y="1844675"/>
            <a:ext cx="277177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https://docviewer.yandex.ru/view/0/htmlimage?id=3wx0w-ekktxkyq5v92wq2ycq24wqm4rebxlsuex580wsl1jmnym845tqd2qpnwx1jenorpcer5vmns0st2kldukwaufs3fscygl2k2kq0&amp;name=image-KY4eV1d1axYeqJOuJ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r="29723"/>
          <a:stretch>
            <a:fillRect/>
          </a:stretch>
        </p:blipFill>
        <p:spPr bwMode="auto">
          <a:xfrm>
            <a:off x="671513" y="1973263"/>
            <a:ext cx="30670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C:\Users\777\Pictures\детский сад\фото из детского сада\пожарка\IMG_36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257300"/>
            <a:ext cx="1727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2695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777\Pictures\детский сад\фото из детского сада\пожарка\IMG_35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2212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777\Pictures\детский сад\фото из детского сада\пожарка\IMG_3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16338"/>
            <a:ext cx="22145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777\Pictures\детский сад\фото из детского сада\пожарка\IMG_35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2339975" y="1125538"/>
            <a:ext cx="1944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Знаем, как с огнем бороться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И не струсим в трудный час.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Но, пожалуй, что надежней,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01 звонить подчас.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8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5" descr="https://docviewer.yandex.ru/view/0/htmlimage?id=4kgle-3lf1cqohcmvrna43g600i8ajfqx1mg5z1e5x1n3ghcaeic0ikcmjythimtyea0goayavle5pf844zcumjwkrtus7qcyzraahms&amp;name=image-fZByfIovTWE3opZU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1294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Картинки по запросу картинки вектор пожар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210175"/>
            <a:ext cx="24479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Картинки по запросу картинки вектор пожар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7488"/>
            <a:ext cx="23177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470025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За участие во всероссийской акции                 «Противопожарная безопасность» дети получили дипломы. Поздравляем!</a:t>
            </a:r>
          </a:p>
        </p:txBody>
      </p:sp>
      <p:pic>
        <p:nvPicPr>
          <p:cNvPr id="1024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2695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5089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Экскурсия    «Солнышек»  в пожарную часть</vt:lpstr>
      <vt:lpstr>Про пожарных говорят, Что они всё время спят. Только это — ерунда, Начеку они всегда! На дежурстве день и ночь, Чтоб в любой момент помочь. Только прозвучит сигнал, Выезжают на пожар.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участие во всероссийской акции                 «Противопожарная безопасность» дети получили дипломы. Поздравляем!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Пожарный – вчера,  сегодня, завтра</dc:title>
  <dc:creator>Ninon</dc:creator>
  <cp:lastModifiedBy>Administrator</cp:lastModifiedBy>
  <cp:revision>38</cp:revision>
  <dcterms:created xsi:type="dcterms:W3CDTF">2015-12-01T19:10:59Z</dcterms:created>
  <dcterms:modified xsi:type="dcterms:W3CDTF">2017-08-29T15:28:13Z</dcterms:modified>
</cp:coreProperties>
</file>