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9" r:id="rId4"/>
    <p:sldId id="269" r:id="rId5"/>
    <p:sldId id="262" r:id="rId6"/>
    <p:sldId id="264" r:id="rId7"/>
    <p:sldId id="260" r:id="rId8"/>
    <p:sldId id="263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47A3-8223-40FC-BF9D-3EC72A47E764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250F-CA67-44CB-A3F6-B02FF6094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2727-77CB-42CB-94C2-B13E5E56D2B7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5C62-4390-40FF-9A99-A9E95002A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02E7-7B8A-49D4-AF02-10187E5DDE95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3B3F-CE74-459C-BA6B-55E54A0DD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EAD3-BBEE-4322-A7F7-27C7D37EEE0C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2F65-F422-41EF-9784-78D7EF819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23F1-D5EF-4A40-822C-AFF11835308D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B4221-8390-485B-828B-0001B216B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D771-4BA0-41CE-BE16-7587F001767C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DAA3-09C9-4246-83B9-9E374B73F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7D3D-D829-4267-A33E-A789BB45DFE0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D4E3-AF13-4F36-AA24-D20281184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E810-7822-4FBB-8346-6FDE21DA8C8C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FD89-C816-4E56-AD51-171E4997D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A1F6-CC89-464B-A3EA-869B80D434B9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C2CA-BA16-4617-9902-03B74FB7B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C38B-95C1-4E62-AF7E-ED09E7937932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E2DF5-9275-4CC2-A22D-624EE39D0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96AE-F6A1-43E8-AD3E-A4871CAF4014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36B1-939A-43DE-B35F-5F5457688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FEDED6-91D3-4ACF-9528-216A1FFE1B95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B2F4AB-924C-4127-8B24-8E22C0BA6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Кружок оригами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«Превращения квадратика»</a:t>
            </a:r>
          </a:p>
          <a:p>
            <a:pPr algn="ctr"/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latin typeface="Calibri" pitchFamily="34" charset="0"/>
            </a:endParaRPr>
          </a:p>
          <a:p>
            <a:pPr algn="ctr"/>
            <a:endParaRPr lang="ru-RU" sz="2800" b="1">
              <a:latin typeface="Calibri" pitchFamily="34" charset="0"/>
            </a:endParaRPr>
          </a:p>
          <a:p>
            <a:pPr algn="ctr"/>
            <a:endParaRPr lang="ru-RU" sz="2800" b="1">
              <a:latin typeface="Calibri" pitchFamily="34" charset="0"/>
            </a:endParaRPr>
          </a:p>
          <a:p>
            <a:pPr algn="ctr"/>
            <a:endParaRPr lang="ru-RU" sz="2800" b="1">
              <a:latin typeface="Calibri" pitchFamily="34" charset="0"/>
            </a:endParaRPr>
          </a:p>
          <a:p>
            <a:pPr algn="ctr"/>
            <a:endParaRPr lang="ru-RU" sz="2800" b="1">
              <a:latin typeface="Calibri" pitchFamily="34" charset="0"/>
            </a:endParaRPr>
          </a:p>
          <a:p>
            <a:pPr algn="ctr"/>
            <a:endParaRPr lang="ru-RU" sz="2800" b="1">
              <a:latin typeface="Calibri" pitchFamily="34" charset="0"/>
            </a:endParaRPr>
          </a:p>
          <a:p>
            <a:pPr algn="r"/>
            <a:endParaRPr lang="ru-RU" b="1">
              <a:latin typeface="Calibri" pitchFamily="34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endParaRPr lang="ru-RU" b="1">
              <a:latin typeface="Calibri" pitchFamily="34" charset="0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95288" y="5300663"/>
            <a:ext cx="424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Шелягина Г.М.</a:t>
            </a:r>
          </a:p>
          <a:p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Группа № 9 «Солнышки»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00563" y="602138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hlink"/>
                </a:solidFill>
              </a:rPr>
              <a:t>2019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529012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2835275"/>
            <a:ext cx="525621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79388" y="3644900"/>
            <a:ext cx="33845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Гномик – очень маленький,</a:t>
            </a:r>
            <a:br>
              <a:rPr lang="ru-RU" sz="28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Но зато – удаленький!</a:t>
            </a:r>
            <a:br>
              <a:rPr lang="ru-RU" sz="28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Улыбается игриво;</a:t>
            </a:r>
            <a:br>
              <a:rPr lang="ru-RU" sz="28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Умный, добрый и красивый!</a:t>
            </a:r>
            <a:br>
              <a:rPr lang="ru-RU" sz="2800" b="1">
                <a:solidFill>
                  <a:srgbClr val="C00000"/>
                </a:solidFill>
                <a:latin typeface="Calibri" pitchFamily="34" charset="0"/>
              </a:rPr>
            </a:b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98438"/>
            <a:ext cx="51435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4263" y="1989138"/>
            <a:ext cx="4097337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39750" y="5013325"/>
            <a:ext cx="4103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Вместо хвостика – крючок</a:t>
            </a: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Вместо носа – пятачок</a:t>
            </a: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Пятачок дырявый, </a:t>
            </a: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А крючок вертлявый.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843213" y="3213100"/>
            <a:ext cx="553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Продолжение следует…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НОУТБУК\Desktop\отчет кружка оригами\3D-graphics_Origami_015836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68313" y="-5130800"/>
            <a:ext cx="8072437" cy="116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endParaRPr lang="ru-RU" sz="2000" b="1">
              <a:latin typeface="Calibri" pitchFamily="34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в процессе занятий техникой оригами . </a:t>
            </a: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у детей основные геометрические понятия</a:t>
            </a:r>
          </a:p>
          <a:p>
            <a:pPr eaLnBrk="0" hangingPunct="0">
              <a:buFontTx/>
              <a:buChar char="•"/>
            </a:pPr>
            <a:r>
              <a:rPr lang="ru-RU" sz="2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мелкую моторику, точные движения пальцев обеих рук</a:t>
            </a:r>
          </a:p>
          <a:p>
            <a:pPr eaLnBrk="0" hangingPunct="0">
              <a:buFontTx/>
              <a:buChar char="•"/>
            </a:pPr>
            <a:r>
              <a:rPr lang="ru-RU" sz="2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пространственного воображения, глазомера, внимания,  фантазии, воображения. 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>
                <a:solidFill>
                  <a:srgbClr val="C00000"/>
                </a:solidFill>
                <a:latin typeface="Times New Roman" pitchFamily="18" charset="0"/>
              </a:rPr>
              <a:t>Формирование художественно-творческих умений.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 детей дополнять работы в технике оригами аппликацией, рисованием, создавать тематические композиции.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НОУТБУК\Desktop\отчет кружка оригами\Origami-Crane-Wallpaper-origami-7014779-1280-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НОУТБУК\Desktop\отчет кружка оригами\Origami-Crane-Wallpaper-origami-7014779-1280-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28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5148263" y="3860800"/>
            <a:ext cx="399573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Что такое оригами,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Мы сейчас вам объясним: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Это значит, из бумаги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Делаем мы, что хотим.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Прямоугольники, квадраты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Мы сгибаем много раз.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Получаются игрушки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Для прогулок и проказ.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5364" name="Рисунок 5" descr="IMG_20190208_15304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38163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80963"/>
            <a:ext cx="6986587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7214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79388" y="4221163"/>
            <a:ext cx="55451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Мы очень любим такую работу!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Будет у нас зоопарк на столе.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Звери там будут гулять по земле.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Сложим журавлика, зайку, гуся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Лишь бы бумага не кончилась вся!</a:t>
            </a:r>
          </a:p>
          <a:p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НОУТБУК\Desktop\отчет кружка оригами\Origami-Crane-Wallpaper-origami-7014779-1280-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575" y="1052513"/>
            <a:ext cx="3008313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 descr="IMG_20190208_15324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51435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НОУТБУК\Desktop\отчет кружка оригами\Origami-Crane-Wallpaper-origami-7014779-1280-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868363"/>
            <a:ext cx="483235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 descr="kartinki24_ru_flower_bouguets_12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713" y="188913"/>
            <a:ext cx="407828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076825" y="2924175"/>
            <a:ext cx="38877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И в сказочном мире фигурок бумажных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Научишься добрым, внимательным быть,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И множество разных подарков приятных</a:t>
            </a:r>
            <a:br>
              <a:rPr lang="ru-RU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Ты сможешь родным и друзьям подарить.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095750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63525"/>
            <a:ext cx="377825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1435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25" y="2636838"/>
            <a:ext cx="3224213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39750" y="4724400"/>
            <a:ext cx="52562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Дедушке Морозу напишу письмо</a:t>
            </a:r>
          </a:p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А конвертик из бумаги я сложил  давно</a:t>
            </a:r>
          </a:p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«Здравствуй дедушка Мороз!</a:t>
            </a:r>
          </a:p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Я прошу, чтоб ты принес</a:t>
            </a:r>
          </a:p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Мне мешок подарков</a:t>
            </a:r>
          </a:p>
          <a:p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Очень вкусных, ярких!»</a:t>
            </a:r>
          </a:p>
        </p:txBody>
      </p:sp>
      <p:pic>
        <p:nvPicPr>
          <p:cNvPr id="20485" name="Рисунок 5" descr="christmas_azzy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03188"/>
            <a:ext cx="1655762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НОУТБУК\Desktop\отчет кружка оригами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525" y="3176588"/>
            <a:ext cx="480695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115888"/>
            <a:ext cx="39624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4364038" y="412750"/>
            <a:ext cx="27368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Из цветной бумаги</a:t>
            </a: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Елочку сложили</a:t>
            </a: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И ее на веточку </a:t>
            </a: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Елке подарили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159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НОУТБУК</dc:creator>
  <cp:lastModifiedBy>Семенюк Вадим Владимирович</cp:lastModifiedBy>
  <cp:revision>34</cp:revision>
  <dcterms:created xsi:type="dcterms:W3CDTF">2018-04-26T00:06:30Z</dcterms:created>
  <dcterms:modified xsi:type="dcterms:W3CDTF">2019-02-12T02:04:38Z</dcterms:modified>
</cp:coreProperties>
</file>