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62" r:id="rId6"/>
    <p:sldId id="263" r:id="rId7"/>
    <p:sldId id="265" r:id="rId8"/>
    <p:sldId id="266" r:id="rId9"/>
    <p:sldId id="269" r:id="rId10"/>
    <p:sldId id="267" r:id="rId11"/>
    <p:sldId id="270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26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5.jpeg"/><Relationship Id="rId7" Type="http://schemas.openxmlformats.org/officeDocument/2006/relationships/image" Target="../media/image14.jpeg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8.jpeg"/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Солнышки\1625502482_1-kartinkin-com-p-fon-khlebobulochnie-izdeliya-krasivie-foni-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23528" y="188640"/>
            <a:ext cx="8532440" cy="64807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43808" y="2636912"/>
            <a:ext cx="578780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endParaRPr lang="en-US" sz="4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«Хлеб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всему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голова»</a:t>
            </a:r>
            <a:endParaRPr lang="ru-RU" sz="4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1916832"/>
            <a:ext cx="3531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ЦРР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/с 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«Огонек»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6165304"/>
            <a:ext cx="1618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 2022 г.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5373216"/>
            <a:ext cx="322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 воспитатели: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Васильева Т.В., Внукова Е.В.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Солнышки\depositphotos_57891049-stock-photo-bread-fram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1520" y="188640"/>
            <a:ext cx="8640960" cy="6453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476672"/>
            <a:ext cx="67662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вывески для магазина хлебобулочных изделий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8" name="Picture 2" descr="F:\Солнышки\хлеб\20220803_0743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420888"/>
            <a:ext cx="3552395" cy="2664296"/>
          </a:xfrm>
          <a:prstGeom prst="rect">
            <a:avLst/>
          </a:prstGeom>
          <a:noFill/>
        </p:spPr>
      </p:pic>
      <p:pic>
        <p:nvPicPr>
          <p:cNvPr id="24579" name="Picture 3" descr="F:\Солнышки\хлеб\20220803_0743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3928" y="908720"/>
            <a:ext cx="3640680" cy="27305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Солнышки\slide-18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332656"/>
            <a:ext cx="8496944" cy="6195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Солнышки\depositphotos_57891049-stock-photo-bread-fram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692696"/>
            <a:ext cx="777686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endParaRPr lang="ru-RU" sz="4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Издавна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славян существовал обычай: люди, переломившие хлеб, становятся друзьями на всю жизнь.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Меняется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жизнь, переоцениваются ценности, но хлеб остается самой большой ценностью. У каждого свой хлеб. Каждый по-своему помнит, запоминает и ценит его. Но есть для всех без исключение одно общее: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хлеб - это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всему миру ни один прием пищи не обходится без хлеба.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современные дети часто не догадываются, какой долгий путь проходит хлеб, прежде, чем попасть на стол, сколько труда нужно приложить людям, чтоб посеять, вырастить, помолоть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испечь хлеб.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Солнышки\depositphotos_57891049-stock-photo-bread-fram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692696"/>
            <a:ext cx="806489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проекта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 (1 неделя августа)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 проекта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познавательно-творческий.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старшего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ошкольного возраста (5 – 7 лет), родители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воспитатели группы.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знания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роли хлеба в жизни человека.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Формировать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детей о том, какой путь проходит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стать хлебом.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Систематизировать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о труде хлебороба, комбайнера, тракториста, пекаря, агронома.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Воспитывать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бережное отношение к хлебу, уважение к труду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выращивают и пекут хлеб.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Предполагаемый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расширить и углубить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хлебе, его роли в жизни человека; накопить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гуманного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к хлебу, воспитать уважительное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людям труда.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Солнышки\depositphotos_57891049-stock-photo-bread-fram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1520" y="188640"/>
            <a:ext cx="8676456" cy="650734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474345"/>
            <a:ext cx="763284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проекта:</a:t>
            </a:r>
            <a:endParaRPr lang="ru-RU" sz="4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 проекта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предметно-развивающей среды, подбор литературы для чтения и заучивания, подготовка к экспериментальной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- лепка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хлеба из соленого теста.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этап проекта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за поведением детей за столом при обращении с хлебом, изучение посредством индивидуальных бесед  детьми уровня знаний по исследуемой теме, беседа с родителями с целью выявить роль хлеба в семье.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Продуктивный этап проекта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материала о хлебе,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 «Колобок», лепка хлебобулочных изделий из соленого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викторина «Хлеб – всему голова», коллективная работа.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Солнышки\depositphotos_57891049-stock-photo-bread-fram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1520" y="188640"/>
            <a:ext cx="8640960" cy="6453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91680" y="332656"/>
            <a:ext cx="55093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</a:t>
            </a:r>
            <a:endParaRPr lang="ru-RU" sz="4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08720"/>
            <a:ext cx="32678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детьми</a:t>
            </a:r>
            <a:endParaRPr lang="ru-RU" sz="3200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67544" y="1402904"/>
            <a:ext cx="7416824" cy="47089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Беседы: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«Что всегда подают к столу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?»,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«Хлеб в жизни человека», «Откуда хлеб пришел».</a:t>
            </a: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Дидактические игры: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«Разрезные картинки. Хлебобулочные изделия», «Что сделано из муки», «Что с начала, что потом», «Подбери словечко», «Золушка».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Подвижные игры: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1) «Найди свой пряник».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Продолжать развивать двигательную активность детей, внимательность, быстроту реакции, умение ориентироваться в пространстве.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«Кто быстрее соберет зерна пшеницы».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Продолжать формировать умение участвовать в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играх с элементами соревнования,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совершенствовать двигательные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умения и навыки.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Солнышки\depositphotos_57891049-stock-photo-bread-fram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1520" y="188640"/>
            <a:ext cx="8640960" cy="6453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404664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В.Сухомлинский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«Моя мама пахнет хлебом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В.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«Отцовское поле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В.Дашкевич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«От зерна до каравая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М.Пришвин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Лисичкин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хлеб», Н.Михалков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«Трудный хлеб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8"/>
            <a:ext cx="4461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Театрализация: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инсценировка сказки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Колобок»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2708920"/>
            <a:ext cx="204409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784" y="4005064"/>
            <a:ext cx="249627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080" y="1772816"/>
            <a:ext cx="2160240" cy="230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88991" y="2204864"/>
            <a:ext cx="248706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Солнышки\depositphotos_57891049-stock-photo-bread-fram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1520" y="188640"/>
            <a:ext cx="8640960" cy="6453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332656"/>
            <a:ext cx="47459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работа: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«Хлебное поле»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933056"/>
            <a:ext cx="22259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Лепка: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«Колосок»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5" name="Picture 1" descr="F:\Солнышки\хлеб\20220725_1043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9952" y="2348880"/>
            <a:ext cx="2232248" cy="16741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6" name="Picture 2" descr="F:\Солнышки\хлеб\20220725_1044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0072" y="332656"/>
            <a:ext cx="2523411" cy="1872208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</a:ln>
        </p:spPr>
      </p:pic>
      <p:pic>
        <p:nvPicPr>
          <p:cNvPr id="6147" name="Picture 3" descr="F:\Солнышки\хлеб\20220725_0939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544" y="836712"/>
            <a:ext cx="2016224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F:\Солнышки\хлеб\20220725_09402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1800" y="764704"/>
            <a:ext cx="2064229" cy="15481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9" name="Picture 5" descr="F:\Солнышки\хлеб\20220725_09541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672" y="2348880"/>
            <a:ext cx="2160240" cy="1620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0" name="Picture 6" descr="F:\Солнышки\хлеб\IMG-20220804-WA002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03848" y="4365104"/>
            <a:ext cx="230425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1" name="Picture 7" descr="F:\Солнышки\хлеб\IMG-20220804-WA002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5576" y="4365104"/>
            <a:ext cx="2232248" cy="16741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Солнышки\depositphotos_57891049-stock-photo-bread-fram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1520" y="188640"/>
            <a:ext cx="8640960" cy="6453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476672"/>
            <a:ext cx="41067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«Хлеб – всему голова»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4" name="Picture 2" descr="F:\Солнышки\хлеб\IMG-20220804-WA0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888" y="980728"/>
            <a:ext cx="3960440" cy="3394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5" name="Picture 3" descr="F:\Солнышки\хлеб\IMG-20220804-WA00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1052736"/>
            <a:ext cx="2880320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F:\Солнышки\хлеб\IMG-20220804-WA00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5616" y="3428999"/>
            <a:ext cx="2088232" cy="27843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Солнышки\depositphotos_57891049-stock-photo-bread-fram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1520" y="188640"/>
            <a:ext cx="8640960" cy="64533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404664"/>
            <a:ext cx="82340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работа </a:t>
            </a:r>
            <a:r>
              <a:rPr lang="ru-RU" sz="32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и родителями </a:t>
            </a:r>
            <a:endParaRPr lang="ru-RU" sz="3200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52736"/>
            <a:ext cx="66595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хлебобулочных изделий из соленого теста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1" name="Picture 1" descr="F:\Солнышки\хлеб\20220729_1649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3789040"/>
            <a:ext cx="259228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F:\Солнышки\хлеб\20220729_17355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1880" y="3717032"/>
            <a:ext cx="259228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F:\Солнышки\хлеб\20220729_16175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872" y="1484784"/>
            <a:ext cx="259228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F:\Солнышки\хлеб\20220729_16202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552" y="1484784"/>
            <a:ext cx="259228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3232</Words>
  <Application>WPS Presentation</Application>
  <PresentationFormat>Экран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Microsoft YaHei</vt:lpstr>
      <vt:lpstr>Droid Sans Fallback</vt:lpstr>
      <vt:lpstr>Arial Unicode MS</vt:lpstr>
      <vt:lpstr>Calibri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vadim</cp:lastModifiedBy>
  <cp:revision>10</cp:revision>
  <dcterms:created xsi:type="dcterms:W3CDTF">2022-09-18T07:22:56Z</dcterms:created>
  <dcterms:modified xsi:type="dcterms:W3CDTF">2022-09-18T07:22:56Z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