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06CD-9604-46DF-B364-0E919FD6158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8E0F-00FF-4880-BD64-5228040C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7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8E0F-00FF-4880-BD64-5228040CE2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9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9814-8810-4FB6-8A41-38B5E54FD242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31840" y="5515217"/>
            <a:ext cx="3031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 воспитатели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группы №9 «Солнышко»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30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849" y="6024004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97" y="6155955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450" y="407543"/>
            <a:ext cx="1983585" cy="21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508982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img-fotki.yandex.ru/get/6430/58581001.a7/0_a611f_78a4033f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48" y="404664"/>
            <a:ext cx="1944216" cy="2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875050" y="2910239"/>
            <a:ext cx="5175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«Папа и я»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2" descr="C:\Users\Ludmila\Desktop\солдатик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21" y="4617025"/>
            <a:ext cx="162983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Ludmila\Desktop\мальчик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461582"/>
            <a:ext cx="1745852" cy="19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35" y="404664"/>
            <a:ext cx="3497359" cy="4663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690" y="2924944"/>
            <a:ext cx="4860031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519" y="5373216"/>
            <a:ext cx="27665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Изготовление игры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«Попади в цель»</a:t>
            </a:r>
          </a:p>
          <a:p>
            <a:endParaRPr lang="ru-RU" dirty="0"/>
          </a:p>
        </p:txBody>
      </p:sp>
      <p:pic>
        <p:nvPicPr>
          <p:cNvPr id="5" name="Picture 2" descr="C:\Users\Ludmila\Desktop\85271581076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220722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3272" y="1123551"/>
            <a:ext cx="3271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Везде, как будто вездеход,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гусеницах танк пройдет!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Ствол орудийный впереди,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Опасно, враг, не подходи!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404664"/>
            <a:ext cx="6469441" cy="4262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592" y="4778692"/>
            <a:ext cx="4647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4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8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м,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а!</a:t>
            </a:r>
            <a:endParaRPr lang="ru-RU" sz="4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64287" y="4666958"/>
            <a:ext cx="1918926" cy="1974465"/>
            <a:chOff x="3446374" y="3675459"/>
            <a:chExt cx="2291031" cy="2250167"/>
          </a:xfrm>
        </p:grpSpPr>
        <p:pic>
          <p:nvPicPr>
            <p:cNvPr id="7" name="Picture 2" descr="C:\Users\Ludmila\Desktop\мальчик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552" y="3675459"/>
              <a:ext cx="1745853" cy="201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374" y="5257638"/>
              <a:ext cx="2095778" cy="6679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Ludmila\Desktop\солдатик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21" y="4617025"/>
            <a:ext cx="162983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97" y="6155955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1876899" cy="20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26064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7526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Продолжительность проекта: </a:t>
            </a:r>
            <a:r>
              <a:rPr lang="ru-RU" dirty="0">
                <a:solidFill>
                  <a:srgbClr val="C00000"/>
                </a:solidFill>
              </a:rPr>
              <a:t>краткосрочный (2недели).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Тип проекта:</a:t>
            </a:r>
            <a:r>
              <a:rPr lang="ru-RU" dirty="0">
                <a:solidFill>
                  <a:srgbClr val="C00000"/>
                </a:solidFill>
              </a:rPr>
              <a:t> познавательно-творческий.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Участники проекта:</a:t>
            </a:r>
            <a:r>
              <a:rPr lang="ru-RU" dirty="0">
                <a:solidFill>
                  <a:srgbClr val="C00000"/>
                </a:solidFill>
              </a:rPr>
              <a:t>  воспитанники,  воспитатели, родители.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Возраст детей: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3-4 </a:t>
            </a:r>
            <a:r>
              <a:rPr lang="ru-RU" dirty="0">
                <a:solidFill>
                  <a:srgbClr val="C00000"/>
                </a:solidFill>
              </a:rPr>
              <a:t>лет.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90347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Игры наших воспитанников в детском саду, беседы детей между собой помогли увидеть большую проблему: все детские вопросы чаще всего решаются мамой, мама удовлетворяет и познавательные интересы детей, и дефицит эмоционального общения. Современные мужчины очень заняты, но воспитание ребенка нельзя откладывать «на потом».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953" y="84523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Актуальность проекта</a:t>
            </a:r>
            <a:endParaRPr kumimoji="0" lang="ru-RU" sz="40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52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08" y="4622612"/>
            <a:ext cx="1710799" cy="20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852" y="172870"/>
            <a:ext cx="1530558" cy="19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72775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Цель проекта:</a:t>
            </a:r>
            <a:endParaRPr kumimoji="0" lang="ru-RU" sz="3200" b="1" i="0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оздание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условий и системы работы для 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поддержания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традиций уважительного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отношения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 отцу, закрепления традиционных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семейных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устоев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Задачи проекта: 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воспитывать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 детей любовь и чувство уважения к папе, членам семьи, учить проявлять заботу о родных людях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457200" lvl="0" indent="-457200" algn="ctr">
              <a:buFontTx/>
              <a:buChar char="-"/>
            </a:pPr>
            <a:r>
              <a:rPr lang="ru-RU" sz="2000" b="1" dirty="0" smtClean="0"/>
              <a:t>знакомить детей с мужскими профессиями,     </a:t>
            </a:r>
          </a:p>
          <a:p>
            <a:pPr lvl="0" algn="ctr"/>
            <a:r>
              <a:rPr lang="ru-RU" sz="2000" b="1" dirty="0" smtClean="0"/>
              <a:t>видами </a:t>
            </a:r>
            <a:r>
              <a:rPr lang="ru-RU" sz="2000" b="1" dirty="0"/>
              <a:t>военной техники;</a:t>
            </a:r>
          </a:p>
          <a:p>
            <a:pPr algn="ctr"/>
            <a:r>
              <a:rPr lang="ru-RU" sz="2000" b="1" dirty="0"/>
              <a:t>- </a:t>
            </a:r>
            <a:r>
              <a:rPr lang="ru-RU" sz="2000" b="1" dirty="0" smtClean="0"/>
              <a:t>формировать </a:t>
            </a:r>
            <a:r>
              <a:rPr lang="ru-RU" sz="2000" b="1" dirty="0"/>
              <a:t>знания детей о празднике День Защитника Отечества.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 </a:t>
            </a:r>
            <a:r>
              <a:rPr lang="ru-RU" sz="2000" b="1" kern="0" dirty="0" smtClean="0">
                <a:solidFill>
                  <a:sysClr val="windowText" lastClr="000000"/>
                </a:solidFill>
              </a:rPr>
              <a:t>  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воспитывать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 детей желание готовить подарок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           любимому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человеку, с радостью дарить его.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96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етский клипар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546" y="4581128"/>
            <a:ext cx="1478657" cy="17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img-fotki.yandex.ru/get/5628/58581001.96/0_a4e66_53f08cb5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77062"/>
            <a:ext cx="1623418" cy="1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42" y="263733"/>
            <a:ext cx="4604399" cy="3453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3881733"/>
            <a:ext cx="4607976" cy="2665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0454" y="120555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Мы пока что дошколята,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А шагаем как солдаты!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Будем в армии служить,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Будем Родину хранить!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40" y="4005064"/>
            <a:ext cx="316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Знакомство с военной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формой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55938" y="5119049"/>
            <a:ext cx="3186655" cy="6311614"/>
            <a:chOff x="6462957" y="-1376542"/>
            <a:chExt cx="4465096" cy="8037000"/>
          </a:xfrm>
        </p:grpSpPr>
        <p:pic>
          <p:nvPicPr>
            <p:cNvPr id="3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055" y="-1376542"/>
              <a:ext cx="1373998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8" descr="Детский клипарт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72" y="5270208"/>
            <a:ext cx="995699" cy="14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45" y="260648"/>
            <a:ext cx="4691727" cy="3518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1429" y="2222743"/>
            <a:ext cx="5077016" cy="3807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188" y="400506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Пусть я пока что хожу в детский сад,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Скоро я буду проситься в десант.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Я хоть сейчас  </a:t>
            </a:r>
            <a:r>
              <a:rPr lang="ru-RU" sz="2000" b="1" dirty="0" err="1" smtClean="0">
                <a:solidFill>
                  <a:srgbClr val="00B050"/>
                </a:solidFill>
              </a:rPr>
              <a:t>БэМДэ</a:t>
            </a:r>
            <a:r>
              <a:rPr lang="ru-RU" sz="2000" b="1" dirty="0" smtClean="0">
                <a:solidFill>
                  <a:srgbClr val="00B050"/>
                </a:solidFill>
              </a:rPr>
              <a:t> поведу –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Папу и Родину не подведу.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0780" y="402140"/>
            <a:ext cx="3438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Знакомство с военными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профессиями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32656"/>
            <a:ext cx="4800533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5933" y="2661538"/>
            <a:ext cx="4464496" cy="3348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8194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00B050"/>
                </a:solidFill>
              </a:rPr>
              <a:t>Очень скоро подрастем</a:t>
            </a:r>
          </a:p>
          <a:p>
            <a:pPr lvl="0" algn="ctr"/>
            <a:r>
              <a:rPr lang="ru-RU" sz="2400" b="1" dirty="0">
                <a:solidFill>
                  <a:srgbClr val="00B050"/>
                </a:solidFill>
              </a:rPr>
              <a:t>И в огромный мир войдем!</a:t>
            </a:r>
          </a:p>
          <a:p>
            <a:pPr lvl="0" algn="ctr"/>
            <a:r>
              <a:rPr lang="ru-RU" sz="2400" b="1" dirty="0">
                <a:solidFill>
                  <a:srgbClr val="00B050"/>
                </a:solidFill>
              </a:rPr>
              <a:t>Кто-то станет сталеваром,</a:t>
            </a:r>
          </a:p>
          <a:p>
            <a:pPr lvl="0" algn="ctr"/>
            <a:r>
              <a:rPr lang="ru-RU" sz="2400" b="1" dirty="0">
                <a:solidFill>
                  <a:srgbClr val="00B050"/>
                </a:solidFill>
              </a:rPr>
              <a:t>Кто-то станет кашеваром</a:t>
            </a:r>
          </a:p>
          <a:p>
            <a:pPr lvl="0" algn="ctr"/>
            <a:r>
              <a:rPr lang="ru-RU" sz="2400" b="1" dirty="0">
                <a:solidFill>
                  <a:srgbClr val="00B050"/>
                </a:solidFill>
              </a:rPr>
              <a:t>И в пожарные на смену</a:t>
            </a:r>
          </a:p>
          <a:p>
            <a:pPr lvl="0" algn="ctr"/>
            <a:r>
              <a:rPr lang="ru-RU" sz="2400" b="1" dirty="0" smtClean="0">
                <a:solidFill>
                  <a:srgbClr val="00B050"/>
                </a:solidFill>
              </a:rPr>
              <a:t>Придем мы непременно</a:t>
            </a:r>
            <a:r>
              <a:rPr lang="ru-RU" sz="2400" b="1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857" y="729570"/>
            <a:ext cx="3580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Знакомство с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мужскими профессиями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290" y="448910"/>
            <a:ext cx="3904916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90" y="3284984"/>
            <a:ext cx="4247830" cy="3185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9282" y="620688"/>
            <a:ext cx="40812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Стоп, машина!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Стоп, мотор!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Тормози скорей,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Шофёр!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Красный глаз глядит в упор –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Это строгий светофор!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81" y="4581128"/>
            <a:ext cx="40169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Он главный на дороге,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Он важный, как директор.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И смотрит взглядом строгим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На всех автоинспектор.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20"/>
          <a:stretch/>
        </p:blipFill>
        <p:spPr>
          <a:xfrm>
            <a:off x="251521" y="0"/>
            <a:ext cx="4968551" cy="3610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365104"/>
            <a:ext cx="33919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Я кораблик сам пустил,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В ручейке журчащем смело!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Сам его я смастерил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Вместе с парусом умело!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412776"/>
            <a:ext cx="3293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Мой кораблик спорит с бурей,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 волнам несется пулей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 взлетает над волной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Если ветер штормовой!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419" y="3460649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07" y="1933293"/>
            <a:ext cx="5594325" cy="4195744"/>
          </a:xfrm>
          <a:prstGeom prst="rect">
            <a:avLst/>
          </a:prstGeom>
        </p:spPr>
      </p:pic>
      <p:pic>
        <p:nvPicPr>
          <p:cNvPr id="3" name="Picture 1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921542"/>
            <a:ext cx="1516859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4810974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3224" y="332656"/>
            <a:ext cx="4568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Чтоб стать настоящим солдатом,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Сильным и смелым быть,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Кушать нам кашу надо,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Родину чтоб защитить!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580" y="6144734"/>
            <a:ext cx="394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Армейский индивидуальный рацион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328</Words>
  <Application>Microsoft Office PowerPoint</Application>
  <PresentationFormat>Экран (4:3)</PresentationFormat>
  <Paragraphs>74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</dc:creator>
  <cp:lastModifiedBy>Administrator</cp:lastModifiedBy>
  <cp:revision>71</cp:revision>
  <dcterms:created xsi:type="dcterms:W3CDTF">2015-02-01T09:00:26Z</dcterms:created>
  <dcterms:modified xsi:type="dcterms:W3CDTF">2018-03-24T05:59:28Z</dcterms:modified>
</cp:coreProperties>
</file>