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64" r:id="rId4"/>
    <p:sldId id="263" r:id="rId5"/>
    <p:sldId id="257" r:id="rId6"/>
    <p:sldId id="268" r:id="rId7"/>
    <p:sldId id="266" r:id="rId8"/>
    <p:sldId id="267" r:id="rId9"/>
    <p:sldId id="271" r:id="rId11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61" d="100"/>
          <a:sy n="61" d="100"/>
        </p:scale>
        <p:origin x="-750" y="-36"/>
      </p:cViewPr>
      <p:guideLst>
        <p:guide orient="horz" pos="21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D6A1FD-F578-4467-9290-B513E55D79A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0244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png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Рисунок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Подзаголовок 2"/>
          <p:cNvSpPr txBox="1"/>
          <p:nvPr/>
        </p:nvSpPr>
        <p:spPr>
          <a:xfrm>
            <a:off x="4824413" y="5300663"/>
            <a:ext cx="4211638" cy="13684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90015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335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625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7096" y="1073615"/>
            <a:ext cx="8136904" cy="4739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5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152400">
                    <a:schemeClr val="bg1">
                      <a:alpha val="88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_AlgeriusBlw" panose="04040705040A02020702" pitchFamily="82" charset="-52"/>
                <a:ea typeface="+mn-ea"/>
                <a:cs typeface="+mn-cs"/>
              </a:rPr>
              <a:t>«</a:t>
            </a:r>
            <a:r>
              <a:rPr kumimoji="0" lang="ru-RU" sz="88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152400">
                    <a:schemeClr val="bg1">
                      <a:alpha val="88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_AlgeriusBlw" panose="04040705040A02020702" pitchFamily="82" charset="-52"/>
                <a:ea typeface="+mn-ea"/>
                <a:cs typeface="+mn-cs"/>
              </a:rPr>
              <a:t>Радуга</a:t>
            </a:r>
            <a:r>
              <a:rPr kumimoji="0" lang="ru-RU" sz="80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152400">
                    <a:schemeClr val="bg1">
                      <a:alpha val="88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_AlgeriusBlw" panose="04040705040A02020702" pitchFamily="82" charset="-52"/>
                <a:ea typeface="+mn-ea"/>
                <a:cs typeface="+mn-cs"/>
              </a:rPr>
              <a:t> </a:t>
            </a:r>
            <a:endParaRPr kumimoji="0" lang="ru-RU" sz="80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glow rad="152400">
                  <a:schemeClr val="bg1">
                    <a:alpha val="88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_AlgeriusBlw" panose="04040705040A02020702" pitchFamily="82" charset="-52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152400">
                    <a:schemeClr val="bg1">
                      <a:alpha val="88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_AlgeriusBlw" panose="04040705040A02020702" pitchFamily="82" charset="-52"/>
                <a:ea typeface="+mn-ea"/>
                <a:cs typeface="+mn-cs"/>
              </a:rPr>
              <a:t>из разноцветного </a:t>
            </a:r>
            <a:endParaRPr kumimoji="0" lang="ru-RU" sz="8000" b="1" i="0" u="none" strike="noStrike" kern="1200" cap="none" spc="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glow rad="152400">
                  <a:schemeClr val="bg1">
                    <a:alpha val="88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_AlgeriusBlw" panose="04040705040A02020702" pitchFamily="82" charset="-52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152400">
                    <a:schemeClr val="bg1">
                      <a:alpha val="88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_AlgeriusBlw" panose="04040705040A02020702" pitchFamily="82" charset="-52"/>
                <a:ea typeface="+mn-ea"/>
                <a:cs typeface="+mn-cs"/>
              </a:rPr>
              <a:t>песка»</a:t>
            </a:r>
            <a:endParaRPr kumimoji="0" lang="ru-RU" sz="80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glow rad="152400">
                  <a:schemeClr val="bg1">
                    <a:alpha val="88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_AlgeriusBlw" panose="04040705040A02020702" pitchFamily="82" charset="-52"/>
              <a:ea typeface="+mn-ea"/>
              <a:cs typeface="+mn-cs"/>
            </a:endParaRPr>
          </a:p>
        </p:txBody>
      </p:sp>
      <p:sp>
        <p:nvSpPr>
          <p:cNvPr id="2053" name="TextBox 3"/>
          <p:cNvSpPr txBox="1"/>
          <p:nvPr/>
        </p:nvSpPr>
        <p:spPr>
          <a:xfrm>
            <a:off x="5830888" y="5476875"/>
            <a:ext cx="3313112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Подготовили воспитатели группы «Солнышки»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Октябрь 2019г.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sp>
        <p:nvSpPr>
          <p:cNvPr id="2054" name="TextBox 4"/>
          <p:cNvSpPr txBox="1"/>
          <p:nvPr/>
        </p:nvSpPr>
        <p:spPr>
          <a:xfrm>
            <a:off x="3708400" y="1095375"/>
            <a:ext cx="2890838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36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Мастер-класс</a:t>
            </a:r>
            <a:endParaRPr sz="36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4" descr=" 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94300" y="0"/>
            <a:ext cx="3594100" cy="2911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260350"/>
            <a:ext cx="4608512" cy="6145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TextBox 3"/>
          <p:cNvSpPr txBox="1"/>
          <p:nvPr/>
        </p:nvSpPr>
        <p:spPr>
          <a:xfrm>
            <a:off x="4837113" y="2974975"/>
            <a:ext cx="4310062" cy="3416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Кто пришел из доброй сказки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И немного пошалил?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Кто смешал с песочком краски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И ребят всех пригласил?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Светлана Юрьевна 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Провела для наших ребят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мастер-класс «Радуга из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разноцветного песка»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(46) Одноклассники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650" y="4102100"/>
            <a:ext cx="3482975" cy="2309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08400" y="2576513"/>
            <a:ext cx="5283200" cy="411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3" y="103188"/>
            <a:ext cx="4475162" cy="335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TextBox 4"/>
          <p:cNvSpPr txBox="1"/>
          <p:nvPr/>
        </p:nvSpPr>
        <p:spPr>
          <a:xfrm>
            <a:off x="4505325" y="277813"/>
            <a:ext cx="4486275" cy="2246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Игры с песком успокаивают и улучшают эмоциональное состояние ,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способствуют творческому 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самовыражению и воображению,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развивают мелкую моторику,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глазомер, обостряют тактильные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ощущения.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/>
          <a:p>
            <a:pPr>
              <a:buClrTx/>
              <a:buSzTx/>
              <a:buFontTx/>
              <a:buNone/>
            </a:pPr>
            <a:endParaRPr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288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420000">
            <a:off x="3989388" y="4537075"/>
            <a:ext cx="4962525" cy="2270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700" y="188913"/>
            <a:ext cx="5376863" cy="4032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7950" y="2659063"/>
            <a:ext cx="3684588" cy="4176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TextBox 6"/>
          <p:cNvSpPr txBox="1"/>
          <p:nvPr/>
        </p:nvSpPr>
        <p:spPr>
          <a:xfrm>
            <a:off x="23813" y="523875"/>
            <a:ext cx="3671887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Кто не  верит покажу!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Как насыпать расскажу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И увидите вы сами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Нашу банку с чудесами!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Рисунок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4313" y="153988"/>
            <a:ext cx="4319587" cy="39830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56150" y="1527175"/>
            <a:ext cx="4259263" cy="5148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Picture 8" descr="Похожее 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600" y="115888"/>
            <a:ext cx="2392363" cy="1652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TextBox 5"/>
          <p:cNvSpPr txBox="1"/>
          <p:nvPr/>
        </p:nvSpPr>
        <p:spPr>
          <a:xfrm>
            <a:off x="-7937" y="4581525"/>
            <a:ext cx="4764087" cy="19399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Стою и радуюсь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Радуга! Радуга!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Полоска к полоске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Линия к линии: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Желтая, зеленая, красная, синяя…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713" y="115888"/>
            <a:ext cx="5487987" cy="4117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51275" y="3441700"/>
            <a:ext cx="5164138" cy="3233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2" descr="Картинки по запросу картинка на прозрачном фоне зарядка для детей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987" y="5564188"/>
            <a:ext cx="3716337" cy="1111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TextBox 5"/>
          <p:cNvSpPr txBox="1"/>
          <p:nvPr/>
        </p:nvSpPr>
        <p:spPr>
          <a:xfrm>
            <a:off x="5867400" y="293688"/>
            <a:ext cx="2987675" cy="19383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Семь цветов, 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как семь чудес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В баночке собрались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Чтобы этой красотой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Люди любовались!</a:t>
            </a:r>
            <a:endParaRPr sz="24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pic>
        <p:nvPicPr>
          <p:cNvPr id="7174" name="Picture 2" descr="Картинки по запросу картинка на прозрачном фоне зарядка для детей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375" y="2174875"/>
            <a:ext cx="3716338" cy="1111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Рисунок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79388" y="152400"/>
            <a:ext cx="6913562" cy="4035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10263" y="2414588"/>
            <a:ext cx="3052762" cy="4408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TextBox 2"/>
          <p:cNvSpPr txBox="1"/>
          <p:nvPr/>
        </p:nvSpPr>
        <p:spPr>
          <a:xfrm>
            <a:off x="395288" y="4519613"/>
            <a:ext cx="5232400" cy="13223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Мы с подружкой рядышком по двору идем.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Мы радугу, мы радугу руками достаем!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Нам с девочками весело, нам с ними по пути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/>
            <a:r>
              <a:rPr sz="2000"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Хорошая профессия - РАДУГУ нести!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pic>
        <p:nvPicPr>
          <p:cNvPr id="8197" name="Picture 2" descr="Картинки по запросу картинка на прозрачном фоне зарядка для детей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7637" y="5913438"/>
            <a:ext cx="3159125" cy="9445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Picture 2" descr="Картинки по запросу картинка на прозрачном фоне зарядка для детей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213" y="5842000"/>
            <a:ext cx="3211512" cy="9604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Рисунок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03541" y="1091395"/>
            <a:ext cx="8136904" cy="36309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5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152400">
                    <a:schemeClr val="bg1">
                      <a:alpha val="88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_AlgeriusBlw" panose="04040705040A02020702" pitchFamily="82" charset="-52"/>
                <a:ea typeface="+mn-ea"/>
                <a:cs typeface="+mn-cs"/>
              </a:rPr>
              <a:t>«</a:t>
            </a:r>
            <a:r>
              <a:rPr kumimoji="0" lang="ru-RU" sz="88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152400">
                    <a:schemeClr val="bg1">
                      <a:alpha val="88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_AlgeriusBlw" panose="04040705040A02020702" pitchFamily="82" charset="-52"/>
                <a:ea typeface="+mn-ea"/>
                <a:cs typeface="+mn-cs"/>
              </a:rPr>
              <a:t>Спасибо за внимание</a:t>
            </a:r>
            <a:r>
              <a:rPr kumimoji="0" lang="ru-RU" sz="80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152400">
                    <a:schemeClr val="bg1">
                      <a:alpha val="88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_AlgeriusBlw" panose="04040705040A02020702" pitchFamily="82" charset="-52"/>
                <a:ea typeface="+mn-ea"/>
                <a:cs typeface="+mn-cs"/>
              </a:rPr>
              <a:t>»</a:t>
            </a:r>
            <a:endParaRPr kumimoji="0" lang="ru-RU" sz="80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glow rad="152400">
                  <a:schemeClr val="bg1">
                    <a:alpha val="88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_AlgeriusBlw" panose="04040705040A02020702" pitchFamily="82" charset="-52"/>
              <a:ea typeface="+mn-ea"/>
              <a:cs typeface="+mn-cs"/>
            </a:endParaRPr>
          </a:p>
        </p:txBody>
      </p:sp>
      <p:pic>
        <p:nvPicPr>
          <p:cNvPr id="7172" name="Picture 2" descr="Картинки по запросу картинка на прозрачном фоне зарядка для детей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988" y="5156518"/>
            <a:ext cx="3716337" cy="1111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887</Words>
  <Application>WPS Presentation</Application>
  <PresentationFormat>Экран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SimSun</vt:lpstr>
      <vt:lpstr>Wingdings</vt:lpstr>
      <vt:lpstr>Calibri</vt:lpstr>
      <vt:lpstr>Georgia</vt:lpstr>
      <vt:lpstr>a_AlgeriusBlw</vt:lpstr>
      <vt:lpstr>Harrington</vt:lpstr>
      <vt:lpstr>Microsoft YaHei</vt:lpstr>
      <vt:lpstr/>
      <vt:lpstr>Arial Unicode MS</vt:lpstr>
      <vt:lpstr>Cansellarist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23</cp:revision>
  <dcterms:created xsi:type="dcterms:W3CDTF">2015-12-03T00:53:18Z</dcterms:created>
  <dcterms:modified xsi:type="dcterms:W3CDTF">2019-10-16T01:38:47Z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1049-11.2.0.8970</vt:lpwstr>
  </property>
</Properties>
</file>