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4" r:id="rId8"/>
    <p:sldId id="261" r:id="rId9"/>
    <p:sldId id="263" r:id="rId10"/>
    <p:sldId id="262" r:id="rId11"/>
    <p:sldId id="265" r:id="rId12"/>
    <p:sldId id="266" r:id="rId13"/>
    <p:sldId id="267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48762-8AC8-47D3-89CD-7DDEC52298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E823-5283-402F-92B6-2F1A25C856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4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BC53-154F-4EDE-A348-79BF7517AC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47A6-FCCC-473B-8216-A3341B122A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62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D7D37-0CA0-431D-B086-4FBB56E6F2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9C17-8436-4102-8692-6689A9E461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1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B2F6-7DA5-498E-B2B0-FC57106FC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86247-F840-4F7F-B2AE-ACA65CE47E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90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5008C-981D-4E72-91AA-42429FA1B3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9162-1D17-4432-A52C-FA6A803947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71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BE94C-201A-401C-9C67-34CE961112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C0E3E-B503-4141-92B7-556147586C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85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C54C-70F6-4E6B-994E-C3E2EDE06B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25228-840E-48BB-979E-72A38A5873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37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C82C-3561-4E60-8C7C-03BA81E966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55C19-BEC2-4F5A-A311-CA064D6728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1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A54E-3797-4E59-920F-F035406751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71154-058A-4240-A214-ACE0EF436D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71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87C8-5247-4806-AA24-D0676CEEE6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7F26-CF5F-4B2D-96EA-1299EAED1B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95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3425-5419-408A-9338-2C1E2DD0B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AC322-0263-4389-B1EC-25DB1080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88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48762-8AC8-47D3-89CD-7DDEC52298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E823-5283-402F-92B6-2F1A25C856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68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BC53-154F-4EDE-A348-79BF7517AC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47A6-FCCC-473B-8216-A3341B122A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95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D7D37-0CA0-431D-B086-4FBB56E6F2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9C17-8436-4102-8692-6689A9E461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78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B2F6-7DA5-498E-B2B0-FC57106FC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86247-F840-4F7F-B2AE-ACA65CE47E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31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5008C-981D-4E72-91AA-42429FA1B3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9162-1D17-4432-A52C-FA6A803947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48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BE94C-201A-401C-9C67-34CE961112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C0E3E-B503-4141-92B7-556147586C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25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C54C-70F6-4E6B-994E-C3E2EDE06B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25228-840E-48BB-979E-72A38A5873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9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C82C-3561-4E60-8C7C-03BA81E966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55C19-BEC2-4F5A-A311-CA064D6728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0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A54E-3797-4E59-920F-F035406751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71154-058A-4240-A214-ACE0EF436D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16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87C8-5247-4806-AA24-D0676CEEE6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7F26-CF5F-4B2D-96EA-1299EAED1B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91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3425-5419-408A-9338-2C1E2DD0B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AC322-0263-4389-B1EC-25DB1080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1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F12BE2-7DA6-4FE0-9FD2-E2C9E5D7F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8CD169-4B42-4932-9CCC-BA97C93F98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9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F12BE2-7DA6-4FE0-9FD2-E2C9E5D7F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8CD169-4B42-4932-9CCC-BA97C93F98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user\AppData\Local\Temp\Rar$DI00.096\14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91" y="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260648"/>
            <a:ext cx="8134350" cy="48768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Предметно-развивающая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среда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для развития мелкой моторики в группе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«Солнышки»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52564"/>
            <a:ext cx="3779912" cy="28615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5085184"/>
            <a:ext cx="3538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+mj-ea"/>
                <a:cs typeface="+mj-cs"/>
              </a:rPr>
              <a:t>Подготовила воспитатель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+mj-ea"/>
                <a:cs typeface="+mj-cs"/>
              </a:rPr>
              <a:t>МБДОУ ЦРР №28 «Огонек»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+mj-ea"/>
                <a:cs typeface="+mj-cs"/>
              </a:rPr>
              <a:t>Чернова М.В.</a:t>
            </a:r>
          </a:p>
        </p:txBody>
      </p:sp>
    </p:spTree>
    <p:extLst>
      <p:ext uri="{BB962C8B-B14F-4D97-AF65-F5344CB8AC3E}">
        <p14:creationId xmlns:p14="http://schemas.microsoft.com/office/powerpoint/2010/main" val="37856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user\AppData\Local\Temp\Rar$DI00.096\14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089" y="324347"/>
            <a:ext cx="9132911" cy="1131589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Игры со счетными палочками, и вкладышами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00" y="1268760"/>
            <a:ext cx="3552000" cy="266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r="7199" b="7241"/>
          <a:stretch/>
        </p:blipFill>
        <p:spPr>
          <a:xfrm>
            <a:off x="93789" y="4132355"/>
            <a:ext cx="3434878" cy="266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" r="12775" b="11964"/>
          <a:stretch/>
        </p:blipFill>
        <p:spPr>
          <a:xfrm rot="5400000">
            <a:off x="5907568" y="3571011"/>
            <a:ext cx="375068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user\AppData\Local\Temp\Rar$DI00.096\14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40358" y="497211"/>
            <a:ext cx="8463284" cy="1131589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Игры с массажными мячиками  и          крышечками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6863"/>
            <a:ext cx="3888032" cy="2916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3" b="6414"/>
          <a:stretch/>
        </p:blipFill>
        <p:spPr>
          <a:xfrm>
            <a:off x="110208" y="3861048"/>
            <a:ext cx="4608511" cy="2856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362747" cy="252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user\AppData\Local\Temp\Rar$DI00.096\14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88" y="857250"/>
            <a:ext cx="8101012" cy="48037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Целенаправленная, систематическая и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планомерная работа по развитию мелкой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моторики рук у детей дошкольного возраста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способствует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формированию интеллектуальных способностей,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положительно влияет на речевые зоны коры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головного мозга, а самое главное –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способствует сохранению физического и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психического здоровья ребенка. И все это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напрямую готовит его к успешному обучению в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школе.</a:t>
            </a:r>
          </a:p>
        </p:txBody>
      </p:sp>
    </p:spTree>
    <p:extLst>
      <p:ext uri="{BB962C8B-B14F-4D97-AF65-F5344CB8AC3E}">
        <p14:creationId xmlns:p14="http://schemas.microsoft.com/office/powerpoint/2010/main" val="198372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user\AppData\Local\Temp\Rar$DI00.096\14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25144"/>
            <a:ext cx="1979712" cy="17673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909" y="764704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+mj-ea"/>
                <a:cs typeface="+mj-cs"/>
              </a:rPr>
              <a:t>Мелкая моторика - это двигательная деятельность, которая обусловлена скоординированной работой мелких мышц руки и глаза.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+mj-ea"/>
                <a:cs typeface="+mj-cs"/>
              </a:rPr>
              <a:t>Очень важной частью работы по развитию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+mj-ea"/>
                <a:cs typeface="+mj-cs"/>
              </a:rPr>
              <a:t> мелкой моторики рук у детей дошкольного возраста  являются игры и специальные   упражнения.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+mj-ea"/>
                <a:cs typeface="+mj-cs"/>
              </a:rPr>
              <a:t>Поэтому, в нашей группе создана предметно-развивающая среда, которая помогает маленьким детским пальчикам.</a:t>
            </a:r>
          </a:p>
        </p:txBody>
      </p:sp>
    </p:spTree>
    <p:extLst>
      <p:ext uri="{BB962C8B-B14F-4D97-AF65-F5344CB8AC3E}">
        <p14:creationId xmlns:p14="http://schemas.microsoft.com/office/powerpoint/2010/main" val="35189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user\AppData\Local\Temp\Rar$DI00.096\14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6" y="404664"/>
            <a:ext cx="7270576" cy="10081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Игры с природным материалом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"/>
          <a:stretch/>
        </p:blipFill>
        <p:spPr>
          <a:xfrm>
            <a:off x="107925" y="4194730"/>
            <a:ext cx="3495078" cy="252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94730"/>
            <a:ext cx="3360000" cy="25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356254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user\AppData\Local\Temp\Rar$DI00.096\14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458288"/>
            <a:ext cx="8463284" cy="1131589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Игры с пуговицами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10959"/>
            <a:ext cx="3407999" cy="255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74480" y="1806959"/>
            <a:ext cx="3408000" cy="255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8208" y="1785602"/>
            <a:ext cx="3408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user\AppData\Local\Temp\Rar$DI00.096\14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458288"/>
            <a:ext cx="8463284" cy="1131589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Игры с  конструктором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8497" y="1985049"/>
            <a:ext cx="3407999" cy="2555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9261" y="1979392"/>
            <a:ext cx="3362746" cy="2522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96000" y="3635048"/>
            <a:ext cx="355200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user\AppData\Local\Temp\Rar$DI00.096\14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98175" y="260648"/>
            <a:ext cx="8463284" cy="1131589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Игры с бусинами и шнуровками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287066"/>
            <a:ext cx="3600000" cy="27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1908"/>
            <a:ext cx="3599999" cy="27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364088" y="4116125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user\AppData\Local\Temp\Rar$DI00.096\14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2188" y="281187"/>
            <a:ext cx="8463284" cy="1131589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Игры с мозаикой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 r="10984"/>
          <a:stretch/>
        </p:blipFill>
        <p:spPr>
          <a:xfrm>
            <a:off x="179512" y="1124744"/>
            <a:ext cx="2647951" cy="27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5" y="4005064"/>
            <a:ext cx="3599999" cy="2699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487812" y="1832776"/>
            <a:ext cx="336000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6216" y="3632976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8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user\AppData\Local\Temp\Rar$DI00.096\14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536" y="260648"/>
            <a:ext cx="8463284" cy="1131589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Игры с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прищепкамии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резиночками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95053"/>
            <a:ext cx="3600000" cy="27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11908"/>
            <a:ext cx="3599999" cy="2699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655847" y="3446952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user\AppData\Local\Temp\Rar$DI00.096\14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536" y="260648"/>
            <a:ext cx="8463284" cy="1131589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Игры с развивающими досками «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Бизиборд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3600000" cy="27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8560" y="2708919"/>
            <a:ext cx="460851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1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112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1_Тема Office</vt:lpstr>
      <vt:lpstr>2_Тема Office</vt:lpstr>
      <vt:lpstr>Предметно-развивающая  среда для развития мелкой моторики в группе «Солнышки»</vt:lpstr>
      <vt:lpstr>Презентация PowerPoint</vt:lpstr>
      <vt:lpstr>Игры с природным материалом</vt:lpstr>
      <vt:lpstr>Игры с пуговицами </vt:lpstr>
      <vt:lpstr>Игры с  конструктором</vt:lpstr>
      <vt:lpstr>Игры с бусинами и шнуровками</vt:lpstr>
      <vt:lpstr>Игры с мозаикой</vt:lpstr>
      <vt:lpstr>Игры с прищепкамии и резиночками</vt:lpstr>
      <vt:lpstr>Игры с развивающими досками «Бизиборд»</vt:lpstr>
      <vt:lpstr>Игры со счетными палочками, и вкладышами</vt:lpstr>
      <vt:lpstr>Игры с массажными мячиками  и          крышечками</vt:lpstr>
      <vt:lpstr>Целенаправленная, систематическая и планомерная работа по развитию мелкой моторики рук у детей дошкольного возраста  способствует формированию интеллектуальных способностей, положительно влияет на речевые зоны коры головного мозга, а самое главное – способствует сохранению физического и психического здоровья ребенка. И все это напрямую готовит его к успешному обучению в школе.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 среда для развития мелкой моторики в группе «Солнышки»</dc:title>
  <dc:creator>Vadim</dc:creator>
  <cp:lastModifiedBy>Vadim</cp:lastModifiedBy>
  <cp:revision>13</cp:revision>
  <dcterms:created xsi:type="dcterms:W3CDTF">2019-05-15T13:48:38Z</dcterms:created>
  <dcterms:modified xsi:type="dcterms:W3CDTF">2019-05-19T13:56:06Z</dcterms:modified>
</cp:coreProperties>
</file>