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6" r:id="rId4"/>
    <p:sldId id="257" r:id="rId5"/>
    <p:sldId id="258" r:id="rId6"/>
    <p:sldId id="261" r:id="rId7"/>
    <p:sldId id="260" r:id="rId8"/>
    <p:sldId id="263" r:id="rId9"/>
    <p:sldId id="266" r:id="rId10"/>
    <p:sldId id="265" r:id="rId11"/>
    <p:sldId id="264" r:id="rId12"/>
    <p:sldId id="262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188641"/>
            <a:ext cx="1043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РОЛЬ СКАЗКИ В РЕЧЕВОМ РАЗВИТИИ </a:t>
            </a:r>
            <a:endParaRPr lang="ru-RU" sz="3200" dirty="0" smtClean="0"/>
          </a:p>
          <a:p>
            <a:pPr algn="ctr"/>
            <a:r>
              <a:rPr lang="ru-RU" sz="3200" dirty="0" smtClean="0"/>
              <a:t>МЛАДШИХ ДОШКОЛЬНИКОВ.</a:t>
            </a:r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5661248"/>
            <a:ext cx="2871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МБДОУ ЦРР № 28 «ОГОНЕК»</a:t>
            </a:r>
            <a:endParaRPr lang="ru-RU" sz="1400" dirty="0" smtClean="0"/>
          </a:p>
          <a:p>
            <a:r>
              <a:rPr lang="ru-RU" sz="1400" dirty="0" smtClean="0"/>
              <a:t>СРЕДНЯЯ ГРУППА «СОЛНЫШКИ»</a:t>
            </a:r>
            <a:endParaRPr lang="ru-RU" sz="1400" dirty="0" smtClean="0"/>
          </a:p>
          <a:p>
            <a:r>
              <a:rPr lang="ru-RU" sz="1400" dirty="0" smtClean="0"/>
              <a:t>Презентацию подготовила</a:t>
            </a:r>
            <a:endParaRPr lang="ru-RU" sz="1400" dirty="0" smtClean="0"/>
          </a:p>
          <a:p>
            <a:r>
              <a:rPr lang="ru-RU" sz="1400" dirty="0" smtClean="0"/>
              <a:t>воспитатель : Васильева Т.В.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729" y="1755055"/>
            <a:ext cx="5023678" cy="37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3813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 smtClean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08" y="260648"/>
            <a:ext cx="8412427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16632"/>
            <a:ext cx="8700459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16632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Инсценировка сказки «Репка»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1" y="931978"/>
            <a:ext cx="4320550" cy="5579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81" y="931978"/>
            <a:ext cx="4184995" cy="557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80" y="116632"/>
            <a:ext cx="5890828" cy="655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664" y="188640"/>
            <a:ext cx="5845621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720" y="116632"/>
            <a:ext cx="4840002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2276"/>
            <a:ext cx="6407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Инсценировка сказки «Колобок»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836712"/>
            <a:ext cx="4353947" cy="5805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816536"/>
            <a:ext cx="4328535" cy="577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620688"/>
            <a:ext cx="4299942" cy="5733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620688"/>
            <a:ext cx="4233948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836712"/>
            <a:ext cx="7740352" cy="5805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4969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Формирование умения ориентироваться на </a:t>
            </a:r>
            <a:endParaRPr lang="ru-RU" dirty="0" smtClean="0"/>
          </a:p>
          <a:p>
            <a:r>
              <a:rPr lang="ru-RU" dirty="0" smtClean="0"/>
              <a:t>плоскости и в пространстве при помощи</a:t>
            </a:r>
            <a:endParaRPr lang="ru-RU" dirty="0" smtClean="0"/>
          </a:p>
          <a:p>
            <a:r>
              <a:rPr lang="ru-RU" dirty="0" smtClean="0"/>
              <a:t>мини – робота «Умная пчела».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574" y="116632"/>
            <a:ext cx="2517744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6632"/>
            <a:ext cx="4824536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27214"/>
            <a:ext cx="2569652" cy="33574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760347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70485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Актуальность</a:t>
            </a:r>
            <a:endParaRPr lang="ru-RU" sz="3200" b="1" i="1" dirty="0" smtClean="0"/>
          </a:p>
          <a:p>
            <a:r>
              <a:rPr lang="ru-RU" sz="2000" b="1" i="1" dirty="0" smtClean="0"/>
              <a:t>Не у всех детей к определенному возрасту достигается определенный уровень развития речи. И вот здесь одну из главных ролей могут сыграть сказки.</a:t>
            </a:r>
            <a:endParaRPr lang="ru-RU" sz="2000" b="1" i="1" dirty="0" smtClean="0"/>
          </a:p>
          <a:p>
            <a:r>
              <a:rPr lang="ru-RU" sz="2000" b="1" i="1" dirty="0" smtClean="0"/>
              <a:t>С раннего детства мир сказок знаком ребенку. Язык сказок не сложен, выразителен, понятен и доступен, богат необходимыми образными выражениями.</a:t>
            </a:r>
            <a:endParaRPr lang="ru-RU" sz="2000" b="1" i="1" dirty="0" smtClean="0"/>
          </a:p>
          <a:p>
            <a:r>
              <a:rPr lang="ru-RU" sz="2000" b="1" i="1" dirty="0" smtClean="0"/>
              <a:t>Сказка не только будит воображение , но и обогащает жизнь положительными эмоциями, объединяет детей.</a:t>
            </a:r>
            <a:endParaRPr lang="ru-RU" sz="2000" b="1" i="1" dirty="0" smtClean="0"/>
          </a:p>
          <a:p>
            <a:r>
              <a:rPr lang="ru-RU" sz="2000" b="1" i="1" dirty="0" smtClean="0"/>
              <a:t>Ежедневное использование – сказок, игр в совместной деятельности с детьми доставляет детям огромную радость и служит для них источником различных знаний и представлений об окружающем мире, о взаимосвязи человека с природой. Учит различать добро и зло, позволяет вовлечь ребенка в активную речевую работу.</a:t>
            </a:r>
            <a:endParaRPr lang="ru-RU" sz="2000" b="1" i="1" dirty="0" smtClean="0"/>
          </a:p>
          <a:p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8564"/>
            <a:ext cx="617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РЕЗУЛЬТАТИВНОСТЬ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9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работы видно, что у детей повысился интерес к сказкам и играм со сказочным сюжетом.  В дальнейшей работе, систематическое привлечение сказки в педагогический процесс может быть важнейшим источником успешного речевого и эмоционального развития детей младшего возраста.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260" y="1750065"/>
            <a:ext cx="6553479" cy="491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499" y="1340768"/>
            <a:ext cx="33794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endParaRPr lang="ru-RU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ru-RU" sz="4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1216" y="260648"/>
            <a:ext cx="1434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1513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активности детей младшего дошкольного возраста через сказку.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и совершенствовать диалогическую и монологическую форму речи; расширять словарный запас; учить связно пересказывать небольшие сказки; обучать детей играм – драматизациям по сказкам.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прививать детям любовь и интерес к русским народным сказкам; воспитывать в детях доброжелательное и уважительное отношение к героям сказок.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у детей память, внимание, воображение; развивать индивидуальные творческие способности путем использования различных методов приобщения воспитанников к сказкам.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6481" y="21591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274" y="280663"/>
            <a:ext cx="429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 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023" y="1005602"/>
            <a:ext cx="81995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40" y="1844824"/>
            <a:ext cx="437997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67" y="1340768"/>
            <a:ext cx="3591414" cy="520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04664"/>
            <a:ext cx="9171100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Словесные</a:t>
            </a:r>
            <a:r>
              <a:rPr lang="ru-RU" sz="2400" b="1" dirty="0" smtClean="0"/>
              <a:t>:</a:t>
            </a:r>
            <a:r>
              <a:rPr lang="ru-RU" dirty="0" smtClean="0"/>
              <a:t> чтение сказок, беседы по прочитанному, ответы на вопросы </a:t>
            </a:r>
            <a:endParaRPr lang="ru-RU" dirty="0" smtClean="0"/>
          </a:p>
          <a:p>
            <a:r>
              <a:rPr lang="ru-RU" dirty="0" smtClean="0"/>
              <a:t>воспитателя, пересказ сюжета сказки. Варианты работы с сюжетом сказки</a:t>
            </a:r>
            <a:endParaRPr lang="ru-RU" dirty="0" smtClean="0"/>
          </a:p>
          <a:p>
            <a:r>
              <a:rPr lang="ru-RU" dirty="0" smtClean="0"/>
              <a:t>«сказки – путешествия» ( с последовательным разворачиванием сюжета, </a:t>
            </a:r>
            <a:endParaRPr lang="ru-RU" dirty="0" smtClean="0"/>
          </a:p>
          <a:p>
            <a:r>
              <a:rPr lang="ru-RU" dirty="0" smtClean="0"/>
              <a:t>например сказка «Колобок», «сказка – выбор»( дети сами предлагают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арианты продолжения или окончания сказки), «салат из сказок» </a:t>
            </a:r>
            <a:endParaRPr lang="ru-RU" dirty="0" smtClean="0"/>
          </a:p>
          <a:p>
            <a:r>
              <a:rPr lang="ru-RU" dirty="0" smtClean="0"/>
              <a:t>(создание новых сказок путем смешивания сюжетов двух и более сказок),</a:t>
            </a:r>
            <a:endParaRPr lang="ru-RU" dirty="0" smtClean="0"/>
          </a:p>
          <a:p>
            <a:r>
              <a:rPr lang="ru-RU" dirty="0" smtClean="0"/>
              <a:t>«придумывание своей сказки или введение своего героя в знакомую сказку».</a:t>
            </a:r>
            <a:endParaRPr lang="ru-RU" dirty="0" smtClean="0"/>
          </a:p>
          <a:p>
            <a:r>
              <a:rPr lang="ru-RU" dirty="0" smtClean="0"/>
              <a:t>Так же к словесным методам относится использование мнемосхем и </a:t>
            </a:r>
            <a:endParaRPr lang="ru-RU" dirty="0" smtClean="0"/>
          </a:p>
          <a:p>
            <a:r>
              <a:rPr lang="ru-RU" dirty="0" err="1" smtClean="0"/>
              <a:t>мнемотаблиц</a:t>
            </a:r>
            <a:r>
              <a:rPr lang="ru-RU" dirty="0" smtClean="0"/>
              <a:t> по сказкам. Варианты словесно – дидактических игр:</a:t>
            </a:r>
            <a:endParaRPr lang="ru-RU" dirty="0" smtClean="0"/>
          </a:p>
          <a:p>
            <a:r>
              <a:rPr lang="ru-RU" dirty="0" smtClean="0"/>
              <a:t>«Узнай героя сказки по описанию», «Назови героев сказки», «Докончи», </a:t>
            </a:r>
            <a:endParaRPr lang="ru-RU" dirty="0" smtClean="0"/>
          </a:p>
          <a:p>
            <a:r>
              <a:rPr lang="ru-RU" dirty="0" smtClean="0"/>
              <a:t>«Назови сказку по главному герою», «Найди ошибку» и др.</a:t>
            </a:r>
            <a:endParaRPr lang="ru-RU" dirty="0" smtClean="0"/>
          </a:p>
          <a:p>
            <a:r>
              <a:rPr lang="ru-RU" sz="2000" b="1" dirty="0" smtClean="0"/>
              <a:t>Наглядные</a:t>
            </a:r>
            <a:r>
              <a:rPr lang="ru-RU" sz="2400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показ иллюстраций, картинок, игрушек; просмотр </a:t>
            </a:r>
            <a:r>
              <a:rPr lang="ru-RU" dirty="0" err="1" smtClean="0"/>
              <a:t>видиороликов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sz="2000" b="1" dirty="0" smtClean="0"/>
              <a:t>Практические:</a:t>
            </a:r>
            <a:r>
              <a:rPr lang="ru-RU" b="1" dirty="0" smtClean="0"/>
              <a:t> </a:t>
            </a:r>
            <a:r>
              <a:rPr lang="ru-RU" dirty="0" smtClean="0"/>
              <a:t>использование настольно – печатных дидактических игр </a:t>
            </a:r>
            <a:endParaRPr lang="ru-RU" dirty="0" smtClean="0"/>
          </a:p>
          <a:p>
            <a:r>
              <a:rPr lang="ru-RU" dirty="0" smtClean="0"/>
              <a:t>( Лото «Сказочные герои», «Угадай сказку», «Герои русских сказок»), домино;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спользование разных видов театров (пальчиковый, </a:t>
            </a:r>
            <a:r>
              <a:rPr lang="ru-RU" dirty="0" err="1" smtClean="0"/>
              <a:t>штоковый</a:t>
            </a:r>
            <a:r>
              <a:rPr lang="ru-RU" dirty="0" smtClean="0"/>
              <a:t>, масочный,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астольный); игры – драматизации по сказкам;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тражение прочитанного  в художественном творчестве (лепка, конструирование, 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исование, раскрашивание иллюстраций, аппликация);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спользование мини – робота «Умная пчела» в формировании умения </a:t>
            </a:r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риентироваться на плоскости и в пространстве по средствам сказки.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16632"/>
            <a:ext cx="4956042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04" y="3212976"/>
            <a:ext cx="4764074" cy="357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21" y="26328"/>
            <a:ext cx="2463738" cy="3284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419" y="26328"/>
            <a:ext cx="2592288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61" y="2780928"/>
            <a:ext cx="2949792" cy="393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326" y="2780928"/>
            <a:ext cx="2972186" cy="3933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426" y="26328"/>
            <a:ext cx="2193708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980728"/>
            <a:ext cx="7598960" cy="569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947" y="260648"/>
            <a:ext cx="7422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Драматизация</a:t>
            </a:r>
            <a:r>
              <a:rPr lang="ru-RU" sz="2800" dirty="0" smtClean="0"/>
              <a:t> </a:t>
            </a:r>
            <a:r>
              <a:rPr lang="ru-RU" sz="2800" dirty="0" smtClean="0"/>
              <a:t>сказки «</a:t>
            </a:r>
            <a:r>
              <a:rPr lang="ru-RU" sz="2800" dirty="0" err="1" smtClean="0"/>
              <a:t>Заюшкина</a:t>
            </a:r>
            <a:r>
              <a:rPr lang="ru-RU" sz="2800" dirty="0" smtClean="0"/>
              <a:t> избушка»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28" y="188640"/>
            <a:ext cx="8508437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3358</Words>
  <Application>WPS Presentation</Application>
  <PresentationFormat>Экран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Georgia</vt:lpstr>
      <vt:lpstr>Times New Roman</vt:lpstr>
      <vt:lpstr>Trebuchet MS</vt:lpstr>
      <vt:lpstr>Microsoft YaHei</vt:lpstr>
      <vt:lpstr>Droid Sans Fallback</vt:lpstr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81</cp:revision>
  <dcterms:created xsi:type="dcterms:W3CDTF">2023-01-30T13:06:41Z</dcterms:created>
  <dcterms:modified xsi:type="dcterms:W3CDTF">2023-01-30T13:06:41Z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