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16"/>
  </p:notesMasterIdLst>
  <p:sldIdLst>
    <p:sldId id="257" r:id="rId7"/>
    <p:sldId id="263" r:id="rId8"/>
    <p:sldId id="266" r:id="rId9"/>
    <p:sldId id="265" r:id="rId10"/>
    <p:sldId id="258" r:id="rId11"/>
    <p:sldId id="259" r:id="rId12"/>
    <p:sldId id="261" r:id="rId13"/>
    <p:sldId id="260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B3213E-DF85-4CD1-9FAC-5BA3A594CBD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0F796F-3EBB-4117-BE92-2CCC87D9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348417-F139-495F-A928-BC529B1D58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4AC0-D138-4EA0-A4BA-9A1E5C3667B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CE4F-670A-476B-B283-994109DCD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D157-F25B-46EB-9583-B880862B1F0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1525-E058-4035-A576-F3C3EEB52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4A1E-EBF6-47C3-8800-69218D29F7BC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31A5-5676-4672-A918-FF2ADB9AD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41CC-597E-40C7-9792-B90E36F043C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0BC5-4572-4ADF-BF84-BF0206D2B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9EAC-9FB2-4073-9D2D-689B72B2B6E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160D-17E7-469D-91D2-A08B597A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E994-29E2-40B9-8819-2183DDB335C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85E5-C658-4D3B-9244-5ADBD7FE7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99E2-8DC5-417F-8B90-0C483036F28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2C6D-9D8A-456D-ADC0-7A8DABBD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FC85-A7B0-404E-B5A1-B1F0E25F407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D18F-77F4-4E5B-A0DB-A9D52A65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2C96-C747-4106-938C-A2BEBD92454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47FE-D807-41D6-8521-55D85E963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5FC6-5A14-43DC-8A08-AFB3DFECCF7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881E-86BE-48A4-91A9-37F878AD7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29607-83F4-4A81-966F-1D0C18281AF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A0E-BC82-461D-9E19-8E877CBE3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D5A5-32DD-4782-AA68-C7F9FDD1518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2C08-0227-479A-9503-E7B57135B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0F56-74D5-4E70-9EC1-FDA2B7F5F82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1214-0C9B-4D20-A58A-373DBDF84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63D6-A440-43B4-A996-1DF0A2BBDD0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F08B-7DD1-4C3A-A5C4-2D28428AA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EBBC-F9F2-4914-B83F-AACDF11FE82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4D23-8E5D-4FA5-BC23-C9A3DE316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97BE-5885-4030-8AC2-C020B970213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B2C7-D88A-4DD1-8294-846CD2AFD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7BEA-32A9-4650-BC93-CB984A181FB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440F-4C8B-42D8-B303-ECF69F4C3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674A-3595-436D-9350-F00050C026DE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FF45-F56B-44E3-9995-95CE23A06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BBC0-CFC5-4F4D-B496-C03521659C5C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25F1-ECCF-4780-A9A1-D04A6186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88F1-E60E-49E8-9B2C-9032CCBE915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4AF9-B35C-4B67-88B6-1847DAFE7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3194-7821-452A-B531-C9FF165E370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156A-3112-4DB0-919E-9C2A89A33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4FB8-5B0B-40EE-AF9E-3486E0B6A848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395F-EDDF-4CF7-94DE-E192B20B3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4EAC-A49F-4E46-B93F-A169ED9B9DC6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72EE-9EAC-41FB-94C3-0AC3CB399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B642-3A94-4950-92B2-C699192417D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D43A-A925-4022-896A-75E74FA3B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6193-DFBB-4319-A015-38B232637378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EF31-0628-4878-9ABC-CB2B502C1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DB19-00B3-4E3E-80F7-D695589325E9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80D3-3815-4E67-881D-B8DD6F35F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BD7D-D231-4088-A6A3-FAC5E880539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56FA-E81D-4E6B-BE88-08058F75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7B54-F3BF-4D92-9A95-2C2EE1788A3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6B2B-8593-4732-AF6B-CEEC49B6C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D829-24ED-40A3-B294-AFF25C14693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2A80-BD9E-44FF-A87A-7D0E6C7E3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8E52-A28E-4D60-8044-633F3839086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5748-2944-4127-B0D4-9808E23E2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50FC-ED5A-4F2E-82E3-1095ABB9FAB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CA03-5101-4A86-B4D7-C0D5CC13B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154D-89EA-41D8-A93E-86B9C3D6F273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A1EE-DC86-4592-A91E-72F0639BC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465F-3A08-4DC4-AE6C-FC48A47F8E8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63D0-DE6A-45D3-98F5-F6451A9B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172F-FB58-4B9A-A273-FAD45130D36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CC91-9AD5-416A-A6A3-03B64B635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48CF-E3A4-4CC5-A7C2-6709AD8D773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7F69-3546-4E8A-9A18-DF74D3CF2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D8E4-7A8F-4B6D-ACB7-63FFBC94F69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267B-88CF-4775-A557-38B55B106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D053-8F1D-4E65-ACC9-549DEF63A35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C7C4-3AB9-4A73-9386-10AB4E258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7366-8C58-4CD0-A5D1-C8967F8BB81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5128-DDB9-4F8E-B982-FF73F2CAB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D053-58BB-45D5-B509-AC62F977835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95DD-D1FD-4AA3-9420-4CA9F9CCD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2CFF-6463-4170-9D36-1F12025C2E6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EA89-D784-43DD-B76A-3446E3C8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1DF7-1A0D-494D-A09E-ACA75D962A7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0C44-F2FE-4570-9960-E2B2BD4E1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7B7D-6892-4F80-839B-F40511E16D99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2269-94AD-4291-A902-B774F0AF6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1205-23CF-4409-8BF5-FEE17099FBAE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6FC0-3341-4513-85EE-5FC7E08ED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48FA-3754-4009-AFB5-57A8BABB5F1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7DF4-80E7-4FAC-861F-0181FE95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2EA8-DCD2-4603-8EEF-AB27913AA44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3EF7-5A96-4A0D-8B98-7956A2F3B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A490-5E36-403A-8A09-9E2C5AE8E55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BC29-7B1B-4950-AE3A-5885E4845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43F9-1748-4D8F-9EDC-1C148A56FBE3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8E93-CBB5-418E-BFD4-1CE5D066B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A4BA-C647-47CA-A0FE-9F6EBDC30D5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DF45-D968-4815-BAA7-565901DC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B08D-4D57-4382-B55C-D032BD6B12BC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3B7C-C3D2-420E-AD36-7700965AD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3FD4-2D3D-42E0-9C62-5D750EDC2157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6AF1-25C5-42CF-8EB7-D54C62DE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D974-3B12-4F74-9208-92F2A5AA3338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69DA-33F0-4C90-AC99-B6F644AA7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B633-A631-4366-BFC6-726009E83E2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6756-7852-4740-9546-9784311B6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375A-4038-4B38-B69D-B1734CDBF2A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F535-396E-43FF-9179-401F4AB48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DE9C-404A-4A87-A81A-75B1B2E19F4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3D5A-5CC3-4AC7-90B4-1CDC346FC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467B-5655-4018-8845-69F9E06BDC6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C9A0-16F6-4593-BB36-871C49606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CA68-28C2-4A7C-8900-1313C622AFAD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1627-35BC-486E-85AA-52D603CA0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CBC8-5CDC-4E77-864D-950C1DF3618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E2DD-D4E2-4807-B748-B0776AE32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7EB8-798C-4651-B45C-67A9AFE67CB5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A267-CBB6-4737-B352-EFD22D10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E4DA-3AA1-42A1-9711-C388B160D1E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16AC-2102-41EC-8EB2-21D7A50A5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3DF1-AC3B-448B-9E84-7C06809B7719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040D-8B2D-469C-B8F8-570F52D92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5D4E-D21B-4F03-A0BD-9FB293B6B10E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E0E7-1CCD-4E02-B719-EBB82E5BA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C8A6-3586-4D32-854A-1CF782BB63D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B943-3B30-4BBF-B30C-EBECD9E4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1968-7A4A-49C4-BC2A-F798AA46A48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A149-B695-4E64-AEB9-BCA875130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E599-5CAC-49C5-93D2-528D4A76816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EA8B-A8A3-4195-8659-7990C134C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F620-AD44-47AD-84F2-68F7F8AC4A10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4544-621C-4A5C-84B5-2FF5C6853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F2C5-724E-4805-94C3-5E09CFEC74D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FC7D-DD16-402F-8E33-FB9C236CD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CE67F-7386-47CA-B4D0-F0486F2EC7E4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DC9EEE-4AC4-47D2-B779-2D3428128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79B00-3622-46FD-8BEB-F5F5057B388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8EC640-B27D-4ABA-B797-BD8833593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51DAA-6EB5-41D2-90D7-9297D737EE86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148BC-9DEF-4E88-AF29-40F20CC43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45E0B-E373-443D-BF2F-CB5BACECCED2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776F74-DB19-4EC8-8F83-0FA0D057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BC45A-0C70-4601-8134-F97C79D72E38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73771A-BF91-4886-B45E-B6D5E0AA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12670-D6D2-4958-9201-02E7881F130B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B5B36-6753-410E-9990-4896FB88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0" r:id="rId9"/>
    <p:sldLayoutId id="2147483789" r:id="rId10"/>
    <p:sldLayoutId id="214748378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57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Прямоугольник 4"/>
          <p:cNvSpPr>
            <a:spLocks noChangeArrowheads="1"/>
          </p:cNvSpPr>
          <p:nvPr/>
        </p:nvSpPr>
        <p:spPr bwMode="auto">
          <a:xfrm>
            <a:off x="4965700" y="95250"/>
            <a:ext cx="4038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558ED5"/>
                </a:solidFill>
                <a:latin typeface="Calibri" pitchFamily="34" charset="0"/>
                <a:cs typeface="Tahoma" pitchFamily="34" charset="0"/>
              </a:rPr>
              <a:t>Воспитатели МБДОУ ЦРР №28 «Огонек» </a:t>
            </a:r>
          </a:p>
          <a:p>
            <a:pPr algn="ctr"/>
            <a:r>
              <a:rPr lang="ru-RU" sz="2400" b="1">
                <a:solidFill>
                  <a:srgbClr val="558ED5"/>
                </a:solidFill>
                <a:latin typeface="Calibri" pitchFamily="34" charset="0"/>
                <a:cs typeface="Tahoma" pitchFamily="34" charset="0"/>
              </a:rPr>
              <a:t>Чернова М.В.</a:t>
            </a:r>
          </a:p>
          <a:p>
            <a:pPr algn="ctr"/>
            <a:r>
              <a:rPr lang="ru-RU" sz="2400" b="1">
                <a:solidFill>
                  <a:srgbClr val="558ED5"/>
                </a:solidFill>
                <a:latin typeface="Calibri" pitchFamily="34" charset="0"/>
                <a:cs typeface="Tahoma" pitchFamily="34" charset="0"/>
              </a:rPr>
              <a:t>Шелягина Г.М.</a:t>
            </a:r>
            <a:endParaRPr lang="ru-RU" sz="3600" b="1">
              <a:solidFill>
                <a:srgbClr val="002060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97025" y="1609725"/>
            <a:ext cx="7451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sz="3600" b="1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«Солнце,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                         воздух и вода –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 наши лучшие друзья!»</a:t>
            </a: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89080"/>
            <a:ext cx="3701554" cy="2776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" name="Picture 3" descr="http://www.art11.ru/detskaja_tematika/53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14505" t="19186" r="6563" b="4562"/>
          <a:stretch/>
        </p:blipFill>
        <p:spPr bwMode="auto">
          <a:xfrm>
            <a:off x="4860032" y="3917950"/>
            <a:ext cx="4038365" cy="2895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75784" name="TextBox 1"/>
          <p:cNvSpPr txBox="1">
            <a:spLocks noChangeArrowheads="1"/>
          </p:cNvSpPr>
          <p:nvPr/>
        </p:nvSpPr>
        <p:spPr bwMode="auto">
          <a:xfrm>
            <a:off x="2782888" y="6092825"/>
            <a:ext cx="2039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  <a:cs typeface="Tahoma" pitchFamily="34" charset="0"/>
              </a:rPr>
              <a:t>2017 год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5763" y="404813"/>
            <a:ext cx="74882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В марте в группе №9 «Солнышко» прошли спортивно-оздоровительные мероприятия.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Ребята участвовали в спортивных состязаниях «Веселые старты», в рамках всероссийских зимних сельских игр, в развлечении в бассейне «Будь здоров!» и провожали зиму веселыми играми и состязаниями.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7826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7782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Прямоугольник 4"/>
          <p:cNvSpPr>
            <a:spLocks noChangeArrowheads="1"/>
          </p:cNvSpPr>
          <p:nvPr/>
        </p:nvSpPr>
        <p:spPr bwMode="auto">
          <a:xfrm>
            <a:off x="2286000" y="920750"/>
            <a:ext cx="595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7829" name="Прямоугольник 5"/>
          <p:cNvSpPr>
            <a:spLocks noChangeArrowheads="1"/>
          </p:cNvSpPr>
          <p:nvPr/>
        </p:nvSpPr>
        <p:spPr bwMode="auto">
          <a:xfrm>
            <a:off x="6959600" y="273208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ru-RU" alt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419600" y="15875"/>
            <a:ext cx="43640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Проводы зимы</a:t>
            </a:r>
          </a:p>
        </p:txBody>
      </p:sp>
      <p:pic>
        <p:nvPicPr>
          <p:cNvPr id="2355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7" y="3245992"/>
            <a:ext cx="4709015" cy="3531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7832" name="Рисунок 2"/>
          <p:cNvPicPr>
            <a:picLocks noChangeAspect="1"/>
          </p:cNvPicPr>
          <p:nvPr/>
        </p:nvPicPr>
        <p:blipFill>
          <a:blip r:embed="rId3"/>
          <a:srcRect t="10320"/>
          <a:stretch>
            <a:fillRect/>
          </a:stretch>
        </p:blipFill>
        <p:spPr bwMode="auto">
          <a:xfrm>
            <a:off x="198438" y="1889125"/>
            <a:ext cx="40640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4050" y="941388"/>
            <a:ext cx="4564063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Прямоугольник 4"/>
          <p:cNvSpPr>
            <a:spLocks noChangeArrowheads="1"/>
          </p:cNvSpPr>
          <p:nvPr/>
        </p:nvSpPr>
        <p:spPr bwMode="auto">
          <a:xfrm>
            <a:off x="971550" y="550863"/>
            <a:ext cx="352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здоровья важен спорт,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болезням дать отпор.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спортом заниматься,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здоровым оставаться!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98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1"/>
          <p:cNvPicPr>
            <a:picLocks noChangeAspect="1"/>
          </p:cNvPicPr>
          <p:nvPr/>
        </p:nvPicPr>
        <p:blipFill>
          <a:blip r:embed="rId3"/>
          <a:srcRect l="-2498" t="26407" r="2498" b="-494"/>
          <a:stretch>
            <a:fillRect/>
          </a:stretch>
        </p:blipFill>
        <p:spPr bwMode="auto">
          <a:xfrm>
            <a:off x="211138" y="188913"/>
            <a:ext cx="86629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1979613" y="5229225"/>
            <a:ext cx="46085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Солнышко – ведрышко!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 Выгляни в окошечко,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Там твои детки сидят на крылечке,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 Лепешки валяют, тебя поджидают.</a:t>
            </a:r>
          </a:p>
          <a:p>
            <a:endParaRPr lang="ru-RU">
              <a:latin typeface="Calibri" pitchFamily="34" charset="0"/>
              <a:ea typeface="Aharoni"/>
              <a:cs typeface="Aharoni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08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Прямоугольник 4"/>
          <p:cNvSpPr>
            <a:spLocks noChangeArrowheads="1"/>
          </p:cNvSpPr>
          <p:nvPr/>
        </p:nvSpPr>
        <p:spPr bwMode="auto">
          <a:xfrm>
            <a:off x="2286000" y="920750"/>
            <a:ext cx="595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0900" name="Прямоугольник 5"/>
          <p:cNvSpPr>
            <a:spLocks noChangeArrowheads="1"/>
          </p:cNvSpPr>
          <p:nvPr/>
        </p:nvSpPr>
        <p:spPr bwMode="auto">
          <a:xfrm>
            <a:off x="6959600" y="273208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ru-RU" alt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1" name="Picture 4" descr="Картинки по запросу картинки дети плавают в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0"/>
            <a:ext cx="2324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Объект 1"/>
          <p:cNvPicPr>
            <a:picLocks noGrp="1" noChangeAspect="1"/>
          </p:cNvPicPr>
          <p:nvPr>
            <p:ph idx="1"/>
          </p:nvPr>
        </p:nvPicPr>
        <p:blipFill>
          <a:blip r:embed="rId4"/>
          <a:srcRect l="12286" b="7298"/>
          <a:stretch>
            <a:fillRect/>
          </a:stretch>
        </p:blipFill>
        <p:spPr>
          <a:xfrm>
            <a:off x="5940425" y="2532063"/>
            <a:ext cx="2927350" cy="4124325"/>
          </a:xfrm>
        </p:spPr>
      </p:pic>
      <p:pic>
        <p:nvPicPr>
          <p:cNvPr id="80903" name="Рисунок 2"/>
          <p:cNvPicPr>
            <a:picLocks noChangeAspect="1"/>
          </p:cNvPicPr>
          <p:nvPr/>
        </p:nvPicPr>
        <p:blipFill>
          <a:blip r:embed="rId5"/>
          <a:srcRect l="9288" t="14635"/>
          <a:stretch>
            <a:fillRect/>
          </a:stretch>
        </p:blipFill>
        <p:spPr bwMode="auto">
          <a:xfrm>
            <a:off x="395288" y="1603375"/>
            <a:ext cx="5356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6" descr="Картинки по запросу картинки на прозрачном фонедети купаютс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86300"/>
            <a:ext cx="403225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82738" y="26988"/>
            <a:ext cx="5972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Спортивное развлечение</a:t>
            </a:r>
          </a:p>
          <a:p>
            <a:pPr algn="ctr">
              <a:lnSpc>
                <a:spcPct val="115000"/>
              </a:lnSpc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бассейне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4"/>
          <p:cNvSpPr>
            <a:spLocks noChangeArrowheads="1"/>
          </p:cNvSpPr>
          <p:nvPr/>
        </p:nvSpPr>
        <p:spPr bwMode="auto">
          <a:xfrm>
            <a:off x="2286000" y="920750"/>
            <a:ext cx="595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1924" name="Прямоугольник 5"/>
          <p:cNvSpPr>
            <a:spLocks noChangeArrowheads="1"/>
          </p:cNvSpPr>
          <p:nvPr/>
        </p:nvSpPr>
        <p:spPr bwMode="auto">
          <a:xfrm>
            <a:off x="6959600" y="273208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ru-RU" alt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5" name="Picture 2" descr="Картинки по запросу картинки дети плавают в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4941888"/>
            <a:ext cx="4556126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Объект 1"/>
          <p:cNvPicPr>
            <a:picLocks noGrp="1" noChangeAspect="1"/>
          </p:cNvPicPr>
          <p:nvPr>
            <p:ph idx="1"/>
          </p:nvPr>
        </p:nvPicPr>
        <p:blipFill>
          <a:blip r:embed="rId4"/>
          <a:srcRect l="6898" t="10226" b="41798"/>
          <a:stretch>
            <a:fillRect/>
          </a:stretch>
        </p:blipFill>
        <p:spPr>
          <a:xfrm>
            <a:off x="4535488" y="2763838"/>
            <a:ext cx="4392612" cy="4024312"/>
          </a:xfrm>
        </p:spPr>
      </p:pic>
      <p:sp>
        <p:nvSpPr>
          <p:cNvPr id="81927" name="TextBox 2"/>
          <p:cNvSpPr txBox="1">
            <a:spLocks noChangeArrowheads="1"/>
          </p:cNvSpPr>
          <p:nvPr/>
        </p:nvSpPr>
        <p:spPr bwMode="auto">
          <a:xfrm>
            <a:off x="395288" y="1341438"/>
            <a:ext cx="33115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Всем известно, всем понятно: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Что здоровым быть приятно.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Ныряй, плавай, закаляйся,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Физкультурой занимайся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По утрам не ленись: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На зарядку становись!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И помогут нам всегда</a:t>
            </a:r>
          </a:p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Aharoni"/>
                <a:cs typeface="Aharoni"/>
              </a:rPr>
              <a:t>Солнце, воздух и вода!</a:t>
            </a:r>
          </a:p>
          <a:p>
            <a:endParaRPr lang="ru-RU" sz="2000" b="1">
              <a:solidFill>
                <a:srgbClr val="002060"/>
              </a:solidFill>
              <a:latin typeface="Calibri" pitchFamily="34" charset="0"/>
              <a:ea typeface="Aharoni"/>
              <a:cs typeface="Aharoni"/>
            </a:endParaRPr>
          </a:p>
        </p:txBody>
      </p:sp>
      <p:pic>
        <p:nvPicPr>
          <p:cNvPr id="81928" name="Рисунок 4"/>
          <p:cNvPicPr>
            <a:picLocks noChangeAspect="1"/>
          </p:cNvPicPr>
          <p:nvPr/>
        </p:nvPicPr>
        <p:blipFill>
          <a:blip r:embed="rId5"/>
          <a:srcRect b="37399"/>
          <a:stretch>
            <a:fillRect/>
          </a:stretch>
        </p:blipFill>
        <p:spPr bwMode="auto">
          <a:xfrm>
            <a:off x="3708400" y="331788"/>
            <a:ext cx="48228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29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Прямоугольник 4"/>
          <p:cNvSpPr>
            <a:spLocks noChangeArrowheads="1"/>
          </p:cNvSpPr>
          <p:nvPr/>
        </p:nvSpPr>
        <p:spPr bwMode="auto">
          <a:xfrm>
            <a:off x="2286000" y="920750"/>
            <a:ext cx="595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948" name="Прямоугольник 5"/>
          <p:cNvSpPr>
            <a:spLocks noChangeArrowheads="1"/>
          </p:cNvSpPr>
          <p:nvPr/>
        </p:nvSpPr>
        <p:spPr bwMode="auto">
          <a:xfrm>
            <a:off x="6959600" y="273208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ru-RU" alt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43213" y="-33338"/>
            <a:ext cx="5254625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5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Веселые старты</a:t>
            </a:r>
          </a:p>
        </p:txBody>
      </p:sp>
      <p:pic>
        <p:nvPicPr>
          <p:cNvPr id="8295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5125"/>
            <a:ext cx="26860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Объект 1"/>
          <p:cNvPicPr>
            <a:picLocks noGrp="1" noChangeAspect="1"/>
          </p:cNvPicPr>
          <p:nvPr>
            <p:ph idx="1"/>
          </p:nvPr>
        </p:nvPicPr>
        <p:blipFill>
          <a:blip r:embed="rId4"/>
          <a:srcRect l="17307" t="10257" r="23599" b="8952"/>
          <a:stretch>
            <a:fillRect/>
          </a:stretch>
        </p:blipFill>
        <p:spPr>
          <a:xfrm>
            <a:off x="3848100" y="865188"/>
            <a:ext cx="4926013" cy="3789362"/>
          </a:xfrm>
        </p:spPr>
      </p:pic>
      <p:pic>
        <p:nvPicPr>
          <p:cNvPr id="82952" name="Рисунок 2"/>
          <p:cNvPicPr>
            <a:picLocks noChangeAspect="1"/>
          </p:cNvPicPr>
          <p:nvPr/>
        </p:nvPicPr>
        <p:blipFill>
          <a:blip r:embed="rId5"/>
          <a:srcRect t="15282" b="16579"/>
          <a:stretch>
            <a:fillRect/>
          </a:stretch>
        </p:blipFill>
        <p:spPr bwMode="auto">
          <a:xfrm>
            <a:off x="195263" y="2636838"/>
            <a:ext cx="33750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Box 3"/>
          <p:cNvSpPr txBox="1">
            <a:spLocks noChangeArrowheads="1"/>
          </p:cNvSpPr>
          <p:nvPr/>
        </p:nvSpPr>
        <p:spPr bwMode="auto">
          <a:xfrm>
            <a:off x="3848100" y="4716463"/>
            <a:ext cx="53927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Спорт – это жизнь.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Это легкость движенья.</a:t>
            </a:r>
            <a:br>
              <a:rPr lang="ru-RU" sz="2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Спорт вызывает у всех уваженье.</a:t>
            </a:r>
            <a:br>
              <a:rPr lang="ru-RU" sz="2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Спорт продвигает всех вверх и вперед.</a:t>
            </a:r>
            <a:br>
              <a:rPr lang="ru-RU" sz="2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Бодрость, здоровье он всем придает.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002060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39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Прямоугольник 4"/>
          <p:cNvSpPr>
            <a:spLocks noChangeArrowheads="1"/>
          </p:cNvSpPr>
          <p:nvPr/>
        </p:nvSpPr>
        <p:spPr bwMode="auto">
          <a:xfrm>
            <a:off x="2286000" y="920750"/>
            <a:ext cx="595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3972" name="Прямоугольник 5"/>
          <p:cNvSpPr>
            <a:spLocks noChangeArrowheads="1"/>
          </p:cNvSpPr>
          <p:nvPr/>
        </p:nvSpPr>
        <p:spPr bwMode="auto">
          <a:xfrm>
            <a:off x="6959600" y="273208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ru-RU" alt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3" name="Прямоугольник 7"/>
          <p:cNvSpPr>
            <a:spLocks noChangeArrowheads="1"/>
          </p:cNvSpPr>
          <p:nvPr/>
        </p:nvSpPr>
        <p:spPr bwMode="auto">
          <a:xfrm>
            <a:off x="3924300" y="11113"/>
            <a:ext cx="46894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>
                <a:solidFill>
                  <a:srgbClr val="558ED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Награждение участников</a:t>
            </a:r>
          </a:p>
        </p:txBody>
      </p:sp>
      <p:pic>
        <p:nvPicPr>
          <p:cNvPr id="21506" name="Picture 2" descr="http://www.art11.ru/detskaja_tematika/539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9475" t="3676" r="3322" b="3002"/>
          <a:stretch/>
        </p:blipFill>
        <p:spPr bwMode="auto">
          <a:xfrm>
            <a:off x="47399" y="3933056"/>
            <a:ext cx="3443562" cy="2721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3975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rcRect l="5360" t="2518" b="6963"/>
          <a:stretch>
            <a:fillRect/>
          </a:stretch>
        </p:blipFill>
        <p:spPr>
          <a:xfrm>
            <a:off x="3570288" y="2955925"/>
            <a:ext cx="5397500" cy="3871913"/>
          </a:xfrm>
        </p:spPr>
      </p:pic>
      <p:pic>
        <p:nvPicPr>
          <p:cNvPr id="83976" name="Рисунок 3"/>
          <p:cNvPicPr>
            <a:picLocks noChangeAspect="1"/>
          </p:cNvPicPr>
          <p:nvPr/>
        </p:nvPicPr>
        <p:blipFill>
          <a:blip r:embed="rId5"/>
          <a:srcRect t="12346"/>
          <a:stretch>
            <a:fillRect/>
          </a:stretch>
        </p:blipFill>
        <p:spPr bwMode="auto">
          <a:xfrm>
            <a:off x="260350" y="188913"/>
            <a:ext cx="30178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TextBox 4"/>
          <p:cNvSpPr txBox="1">
            <a:spLocks noChangeArrowheads="1"/>
          </p:cNvSpPr>
          <p:nvPr/>
        </p:nvSpPr>
        <p:spPr bwMode="auto">
          <a:xfrm>
            <a:off x="3490913" y="1504950"/>
            <a:ext cx="5473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Все, кто активен и кто не ленится,</a:t>
            </a:r>
            <a:br>
              <a:rPr lang="ru-RU" sz="28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Могут со спортом легко подружиться!</a:t>
            </a:r>
          </a:p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11413" y="309563"/>
            <a:ext cx="6264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Молодцы!</a:t>
            </a:r>
          </a:p>
        </p:txBody>
      </p:sp>
      <p:pic>
        <p:nvPicPr>
          <p:cNvPr id="3074" name="Picture 2" descr="http://i019.radikal.ru/1310/91/f5798db5e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75438" y="1757363"/>
            <a:ext cx="7024071" cy="509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156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Calibri</vt:lpstr>
      <vt:lpstr>Arial</vt:lpstr>
      <vt:lpstr>Tahoma</vt:lpstr>
      <vt:lpstr>Arial Black</vt:lpstr>
      <vt:lpstr>Times New Roman</vt:lpstr>
      <vt:lpstr>Aharoni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</dc:creator>
  <cp:lastModifiedBy>Психолог</cp:lastModifiedBy>
  <cp:revision>19</cp:revision>
  <dcterms:created xsi:type="dcterms:W3CDTF">2017-04-17T06:12:10Z</dcterms:created>
  <dcterms:modified xsi:type="dcterms:W3CDTF">2017-04-25T01:06:18Z</dcterms:modified>
</cp:coreProperties>
</file>