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7" r:id="rId4"/>
    <p:sldId id="261" r:id="rId5"/>
    <p:sldId id="262" r:id="rId6"/>
    <p:sldId id="26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 showGuides="1"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F40E74-322A-4FF0-BBAC-6B4C93D02B08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5ED066-5971-46FB-9922-6744CCD2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0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7FA4-F3B0-40B2-9F78-6E9E7702B8A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E64D-F275-440D-92A4-09AF29C4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84DF-CF19-4DF5-A975-86D4056F53A8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7EC-3466-47E7-8EFB-57365A643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2567-9045-4689-858C-D37E3B2E3316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DF21-28E4-43AE-9ED8-D62B6E4C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8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06F1-8A2F-4F13-865A-BC70050C7E3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C12F-0EA3-432A-B313-B97CAF5E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4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1C14-24FC-442A-9224-08DA1455097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45D9-F704-43B2-B547-2D95FE55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5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7559-41D2-486B-ABA3-07FEE6A6A815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C052-8F81-4EBD-BA99-3F31D67D2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C855-2ACB-4940-B828-A55F444A637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4D87-85A9-4717-85D1-3165DD3B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2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8DBE-7010-4F4A-9577-EF0D62A1058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C187-6265-467D-BC01-34362B706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2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7B9-AACA-48F2-8767-8B89A3F64232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DE79-F265-4AA0-95FE-677565D42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0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CF60-083A-4050-A9B5-F35820F9C28B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071A-7A1C-46EF-967A-3B715926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9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C7AF-8F8C-4C71-A595-FFA67D2B6EDF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87CA-E2D7-4718-A2C3-933FCF73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FC8D3-AD93-43DC-8EFD-1A14A42091E6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B7CCA-AD65-4F40-8183-0E73A287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717032"/>
            <a:ext cx="6786610" cy="2000264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300" b="1" i="1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Сюрприз для мамочки</a:t>
            </a:r>
            <a:r>
              <a:rPr lang="ru-RU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6786563" y="1198563"/>
            <a:ext cx="2071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600" b="1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Воспитатель МБДОУ ЦРР №28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Чернова М.В.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7"/>
          <p:cNvSpPr>
            <a:spLocks noGrp="1"/>
          </p:cNvSpPr>
          <p:nvPr>
            <p:ph type="title"/>
          </p:nvPr>
        </p:nvSpPr>
        <p:spPr>
          <a:xfrm>
            <a:off x="282575" y="404813"/>
            <a:ext cx="64008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А у нас сегодня в группе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Будет новая игра!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Все девчонки-поварихи, 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А мальчишки повара</a:t>
            </a:r>
            <a:r>
              <a:rPr lang="ru-RU" altLang="ru-RU" sz="2400" smtClean="0">
                <a:solidFill>
                  <a:srgbClr val="C00000"/>
                </a:solidFill>
              </a:rPr>
              <a:t>.</a:t>
            </a:r>
            <a:r>
              <a:rPr lang="ru-RU" altLang="ru-RU" sz="2400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26187"/>
            <a:ext cx="6432000" cy="4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25" y="4797425"/>
            <a:ext cx="4486275" cy="1719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C00000"/>
                </a:solidFill>
              </a:rPr>
              <a:t/>
            </a:r>
            <a:br>
              <a:rPr lang="ru-RU" sz="2000" b="1" smtClean="0">
                <a:solidFill>
                  <a:srgbClr val="C00000"/>
                </a:solidFill>
              </a:rPr>
            </a:br>
            <a:r>
              <a:rPr lang="ru-RU" sz="2000" b="1">
                <a:solidFill>
                  <a:srgbClr val="C00000"/>
                </a:solidFill>
              </a:rPr>
              <a:t> </a:t>
            </a:r>
            <a:br>
              <a:rPr lang="ru-RU" sz="2000" b="1">
                <a:solidFill>
                  <a:srgbClr val="C00000"/>
                </a:solidFill>
              </a:rPr>
            </a:br>
            <a:r>
              <a:rPr lang="ru-RU" sz="2200" b="1">
                <a:solidFill>
                  <a:srgbClr val="C00000"/>
                </a:solidFill>
              </a:rPr>
              <a:t>Что-то жидко получилось</a:t>
            </a:r>
            <a:r>
              <a:rPr lang="ru-RU" sz="2200" b="1" smtClean="0">
                <a:solidFill>
                  <a:srgbClr val="C00000"/>
                </a:solidFill>
              </a:rPr>
              <a:t>?</a:t>
            </a:r>
            <a:br>
              <a:rPr lang="ru-RU" sz="2200" b="1" smtClean="0">
                <a:solidFill>
                  <a:srgbClr val="C00000"/>
                </a:solidFill>
              </a:rPr>
            </a:br>
            <a:r>
              <a:rPr lang="ru-RU" sz="2200" b="1" smtClean="0">
                <a:solidFill>
                  <a:srgbClr val="C00000"/>
                </a:solidFill>
              </a:rPr>
              <a:t> </a:t>
            </a:r>
            <a:r>
              <a:rPr lang="ru-RU" sz="2200" b="1">
                <a:solidFill>
                  <a:srgbClr val="C00000"/>
                </a:solidFill>
              </a:rPr>
              <a:t>Ах!  Муки еще туда. </a:t>
            </a:r>
            <a:br>
              <a:rPr lang="ru-RU" sz="2200" b="1">
                <a:solidFill>
                  <a:srgbClr val="C00000"/>
                </a:solidFill>
              </a:rPr>
            </a:br>
            <a:r>
              <a:rPr lang="ru-RU" sz="2200" b="1">
                <a:solidFill>
                  <a:srgbClr val="C00000"/>
                </a:solidFill>
              </a:rPr>
              <a:t>Тесто вышло - первый класс</a:t>
            </a:r>
            <a:r>
              <a:rPr lang="ru-RU" sz="2200" b="1" smtClean="0">
                <a:solidFill>
                  <a:srgbClr val="C00000"/>
                </a:solidFill>
              </a:rPr>
              <a:t>!</a:t>
            </a:r>
            <a:br>
              <a:rPr lang="ru-RU" sz="2200" b="1" smtClean="0">
                <a:solidFill>
                  <a:srgbClr val="C00000"/>
                </a:solidFill>
              </a:rPr>
            </a:br>
            <a:r>
              <a:rPr lang="ru-RU" sz="2200" b="1" smtClean="0">
                <a:solidFill>
                  <a:srgbClr val="C00000"/>
                </a:solidFill>
              </a:rPr>
              <a:t> </a:t>
            </a:r>
            <a:r>
              <a:rPr lang="ru-RU" sz="2200" b="1">
                <a:solidFill>
                  <a:srgbClr val="C00000"/>
                </a:solidFill>
              </a:rPr>
              <a:t>Даже если в первый раз</a:t>
            </a:r>
            <a:r>
              <a:rPr lang="ru-RU" sz="2200"/>
              <a:t>.</a:t>
            </a:r>
            <a:r>
              <a:rPr lang="ru-RU" sz="2000"/>
              <a:t/>
            </a:r>
            <a:br>
              <a:rPr lang="ru-RU" sz="2000"/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750" y="768350"/>
            <a:ext cx="3216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Чтобы поварами стать,</a:t>
            </a:r>
            <a:br>
              <a:rPr lang="ru-RU" altLang="ru-RU" sz="2000" b="1">
                <a:solidFill>
                  <a:srgbClr val="C00000"/>
                </a:solidFill>
              </a:rPr>
            </a:br>
            <a:r>
              <a:rPr lang="ru-RU" altLang="ru-RU" sz="2000" b="1">
                <a:solidFill>
                  <a:srgbClr val="C00000"/>
                </a:solidFill>
              </a:rPr>
              <a:t> нужно очень много знать. </a:t>
            </a:r>
            <a:br>
              <a:rPr lang="ru-RU" altLang="ru-RU" sz="2000" b="1">
                <a:solidFill>
                  <a:srgbClr val="C00000"/>
                </a:solidFill>
              </a:rPr>
            </a:br>
            <a:r>
              <a:rPr lang="ru-RU" altLang="ru-RU" sz="2000" b="1">
                <a:solidFill>
                  <a:srgbClr val="C00000"/>
                </a:solidFill>
              </a:rPr>
              <a:t>Сахар, маслица, водицы. </a:t>
            </a:r>
            <a:br>
              <a:rPr lang="ru-RU" altLang="ru-RU" sz="2000" b="1">
                <a:solidFill>
                  <a:srgbClr val="C00000"/>
                </a:solidFill>
              </a:rPr>
            </a:br>
            <a:r>
              <a:rPr lang="ru-RU" altLang="ru-RU" sz="2000" b="1">
                <a:solidFill>
                  <a:srgbClr val="C00000"/>
                </a:solidFill>
              </a:rPr>
              <a:t>Будет вкусная еда!</a:t>
            </a:r>
            <a:endParaRPr lang="ru-RU" altLang="ru-RU" sz="20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54" y="177222"/>
            <a:ext cx="3136703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6310" y="3422936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31750"/>
            <a:ext cx="885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2000250"/>
            <a:ext cx="3786188" cy="4429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617059" y="2314547"/>
            <a:ext cx="491396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179388" y="2565400"/>
            <a:ext cx="4572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Сделать нужно нам пирог,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Чтоб отведать каждый мог.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Граммов сто возьмем улыбок,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И совсем чуть-чуть ошибок,</a:t>
            </a:r>
            <a:endParaRPr lang="ru-RU" altLang="ru-RU" sz="2000"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Смеха, звонкой радости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Полкило – для сладости.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Горстку доброты добавим,</a:t>
            </a:r>
            <a:b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Лаской, нежностью приправим</a:t>
            </a:r>
            <a:r>
              <a:rPr lang="ru-RU" altLang="ru-RU" b="1">
                <a:solidFill>
                  <a:srgbClr val="AF6D23"/>
                </a:solidFill>
                <a:latin typeface="Arial" charset="0"/>
                <a:cs typeface="Times New Roman" pitchFamily="18" charset="0"/>
              </a:rPr>
              <a:t>!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79613" y="1125538"/>
            <a:ext cx="6257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>
                <a:solidFill>
                  <a:srgbClr val="C00000"/>
                </a:solidFill>
              </a:rPr>
              <a:t>Сердца пыл и жар души.</a:t>
            </a:r>
            <a:br>
              <a:rPr lang="ru-RU" sz="2700" b="1">
                <a:solidFill>
                  <a:srgbClr val="C00000"/>
                </a:solidFill>
              </a:rPr>
            </a:br>
            <a:r>
              <a:rPr lang="ru-RU" sz="2700" b="1">
                <a:solidFill>
                  <a:srgbClr val="C00000"/>
                </a:solidFill>
              </a:rPr>
              <a:t>В печь сажай и не тужи.</a:t>
            </a:r>
            <a:br>
              <a:rPr lang="ru-RU" sz="2700" b="1">
                <a:solidFill>
                  <a:srgbClr val="C00000"/>
                </a:solidFill>
              </a:rPr>
            </a:br>
            <a:r>
              <a:rPr lang="ru-RU" sz="2700" b="1">
                <a:solidFill>
                  <a:srgbClr val="C00000"/>
                </a:solidFill>
              </a:rPr>
              <a:t>Наш пирог на удивленье</a:t>
            </a:r>
            <a:br>
              <a:rPr lang="ru-RU" sz="2700" b="1">
                <a:solidFill>
                  <a:srgbClr val="C00000"/>
                </a:solidFill>
              </a:rPr>
            </a:br>
            <a:r>
              <a:rPr lang="ru-RU" sz="2700" b="1">
                <a:solidFill>
                  <a:srgbClr val="C00000"/>
                </a:solidFill>
              </a:rPr>
              <a:t>Получился – загляденье!</a:t>
            </a:r>
            <a:r>
              <a:rPr lang="ru-RU"/>
              <a:t/>
            </a:r>
            <a:br>
              <a:rPr lang="ru-RU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3240000" cy="523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4929188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313" y="500063"/>
            <a:ext cx="6257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</a:rPr>
              <a:t>Просто чудо получилось!</a:t>
            </a:r>
            <a:r>
              <a:rPr lang="ru-RU">
                <a:solidFill>
                  <a:srgbClr val="C00000"/>
                </a:solidFill>
              </a:rPr>
              <a:t/>
            </a:r>
            <a:br>
              <a:rPr lang="ru-RU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Мама очень удивилась!</a:t>
            </a:r>
            <a:r>
              <a:rPr lang="ru-RU"/>
              <a:t/>
            </a:r>
            <a:br>
              <a:rPr lang="ru-RU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6407" y="1556792"/>
            <a:ext cx="6585126" cy="493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234586" y="2753195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964" y="2204862"/>
            <a:ext cx="4746327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981200" y="3452813"/>
            <a:ext cx="61134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Вкусный сюрприз для мамочек </a:t>
            </a:r>
          </a:p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приготовили дети и воспитатели </a:t>
            </a:r>
          </a:p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группы «Солнышко»</a:t>
            </a:r>
          </a:p>
          <a:p>
            <a:pPr algn="ctr"/>
            <a:r>
              <a:rPr lang="ru-RU" altLang="ru-RU" sz="3200" b="1">
                <a:solidFill>
                  <a:srgbClr val="C00000"/>
                </a:solidFill>
              </a:rPr>
              <a:t>Поздравляем с днем матери!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Сюрприз для мамочки </vt:lpstr>
      <vt:lpstr>А у нас сегодня в группе Будет новая игра! Все девчонки-поварихи,  А мальчишки повара. </vt:lpstr>
      <vt:lpstr>   Что-то жидко получилось?  Ах!  Муки еще туда.  Тесто вышло - первый класс!  Даже если в первый раз. </vt:lpstr>
      <vt:lpstr>Презентация PowerPoint</vt:lpstr>
      <vt:lpstr>Сердца пыл и жар души. В печь сажай и не тужи. Наш пирог на удивленье Получился – загляденье! </vt:lpstr>
      <vt:lpstr>Просто чудо получилось! Мама очень удивилась!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«Весёлый урок о том, что вкусно и полезно» Блюда из зерна.</dc:title>
  <dc:creator>formoza</dc:creator>
  <cp:lastModifiedBy>Administrator</cp:lastModifiedBy>
  <cp:revision>40</cp:revision>
  <dcterms:created xsi:type="dcterms:W3CDTF">2014-03-23T18:13:09Z</dcterms:created>
  <dcterms:modified xsi:type="dcterms:W3CDTF">2015-12-27T13:14:12Z</dcterms:modified>
</cp:coreProperties>
</file>