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CF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Scy;&amp;kcy;&amp;acy;&amp;zcy;&amp;ocy;&amp;chcy;&amp;ncy;&amp;ocy;-&amp;fcy;&amp;acy;&amp;ncy;&amp;tcy;&amp;acy;&amp;zcy;&amp;icy;&amp;jcy;&amp;ncy;&amp;ycy;&amp;jcy; &amp;kcy;&amp;lcy;&amp;icy;&amp;pcy;&amp;acy;&amp;rcy;&amp;tcy;. - &amp;Ecy;&amp;lcy;&amp;iecy;&amp;mcy;&amp;iecy;&amp;ncy;&amp;tcy;&amp;ycy; &amp;dcy;&amp;lcy;&amp;yacy; &amp;dcy;&amp;icy;&amp;zcy;&amp;acy;&amp;jcy;&amp;ncy;&amp;a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1785918" cy="2232398"/>
          </a:xfrm>
          <a:prstGeom prst="rect">
            <a:avLst/>
          </a:prstGeom>
          <a:noFill/>
        </p:spPr>
      </p:pic>
      <p:pic>
        <p:nvPicPr>
          <p:cNvPr id="19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071670" y="5817238"/>
            <a:ext cx="2500330" cy="1040762"/>
          </a:xfrm>
          <a:prstGeom prst="rect">
            <a:avLst/>
          </a:prstGeom>
          <a:noFill/>
        </p:spPr>
      </p:pic>
      <p:pic>
        <p:nvPicPr>
          <p:cNvPr id="7" name="Picture 6" descr="&amp;Scy;&amp;tscy;&amp;iecy;&amp;ncy;&amp;acy;&amp;rcy;&amp;icy;&amp;jcy; &amp;scy;&amp;kcy;&amp;acy;&amp;zcy;&amp;kcy;&amp;icy; &quot;&amp;rcy;&amp;iecy;&amp;pcy;&amp;kcy;&amp;acy;&quot; &amp;Dcy;&amp;iecy;&amp;jcy;&amp;scy;&amp;tcy;&amp;vcy;&amp;ucy;&amp;yucy;&amp;shchcy;&amp;icy;&amp;iecy; &amp;lcy;&amp;icy;&amp;tscy;&amp;acy;"/>
          <p:cNvPicPr>
            <a:picLocks noChangeAspect="1" noChangeArrowheads="1"/>
          </p:cNvPicPr>
          <p:nvPr userDrawn="1"/>
        </p:nvPicPr>
        <p:blipFill>
          <a:blip r:embed="rId4"/>
          <a:srcRect l="5455" t="-2272" r="7273"/>
          <a:stretch>
            <a:fillRect/>
          </a:stretch>
        </p:blipFill>
        <p:spPr bwMode="auto">
          <a:xfrm>
            <a:off x="0" y="3710287"/>
            <a:ext cx="3357554" cy="3147713"/>
          </a:xfrm>
          <a:prstGeom prst="rect">
            <a:avLst/>
          </a:prstGeom>
          <a:noFill/>
        </p:spPr>
      </p:pic>
      <p:pic>
        <p:nvPicPr>
          <p:cNvPr id="12310" name="Picture 22" descr="&amp;Zcy;&amp;acy;&amp;bcy;&amp;iecy;&amp;rcy;&amp;iecy;&amp;mcy;&amp;iecy;&amp;ncy;&amp;iecy;&amp;vcy;&amp;shcy;&amp;icy;&amp;iecy; &amp;ncy;&amp;acy; &amp;fcy;&amp;ocy;&amp;ncy;&amp;iecy; &amp;ecy;&amp;ncy;&amp;dcy;&amp;ocy;&amp;mcy;&amp;iecy;&amp;tcy;&amp;rcy;&amp;icy;&amp;ocy;&amp;zcy;&amp;acy; - &amp;scy;&amp;tcy;&amp;acy;&amp;tcy;&amp;icy;&amp;scy;&amp;tcy;&amp;icy;&amp;kcy;&amp;acy;. - &amp;Ocy;&amp;vcy;&amp;ucy;&amp;lcy;&amp;yacy;&amp;shcy;&amp;kcy;&amp;icy; &amp;ocy;&amp;ncy;-&amp;lcy;&amp;acy;&amp;jcy;&amp;ncy;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1320">
            <a:off x="282473" y="192534"/>
            <a:ext cx="1170558" cy="1463198"/>
          </a:xfrm>
          <a:prstGeom prst="rect">
            <a:avLst/>
          </a:prstGeom>
          <a:noFill/>
        </p:spPr>
      </p:pic>
      <p:pic>
        <p:nvPicPr>
          <p:cNvPr id="12292" name="Picture 4" descr="&amp;Scy;&amp;ocy;&amp;ocy;&amp;bcy;&amp;shchcy;&amp;iecy;&amp;scy;&amp;tcy;&amp;vcy;&amp;ocy; &amp;icy;&amp;lcy;&amp;lcy;&amp;yucy;&amp;scy;&amp;tcy;&amp;rcy;&amp;acy;&amp;tcy;&amp;ocy;&amp;rcy;&amp;ocy;&amp;vcy; / &amp;Icy;&amp;lcy;&amp;lcy;&amp;yucy;&amp;scy;&amp;tcy;&amp;rcy;&amp;acy;&amp;tscy;&amp;icy;&amp;icy; / &amp;Tcy;&amp;acy;&amp;tcy;&amp;softcy;&amp;yacy;&amp;ncy;&amp;acy; &amp;Scy;&amp;acy;&amp;vcy;&amp;vcy;&amp;ucy;&amp;shcy;&amp;kcy;&amp;icy;&amp;ncy;&amp;acy; (talita12) / &amp;Gcy;&amp;ucy;&amp;scy;&amp;icy;-&amp;lcy;&amp;iecy;&amp;bcy;&amp;iecy;&amp;dcy;&amp;icy;-5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4830" b="3845"/>
          <a:stretch>
            <a:fillRect/>
          </a:stretch>
        </p:blipFill>
        <p:spPr bwMode="auto">
          <a:xfrm>
            <a:off x="5372112" y="3286124"/>
            <a:ext cx="3771888" cy="3429024"/>
          </a:xfrm>
          <a:prstGeom prst="rect">
            <a:avLst/>
          </a:prstGeom>
          <a:noFill/>
        </p:spPr>
      </p:pic>
      <p:pic>
        <p:nvPicPr>
          <p:cNvPr id="12304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 t="-2958" r="17143"/>
          <a:stretch>
            <a:fillRect/>
          </a:stretch>
        </p:blipFill>
        <p:spPr bwMode="auto">
          <a:xfrm>
            <a:off x="4357686" y="5786454"/>
            <a:ext cx="2071702" cy="1071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509070-8B5C-4537-A97D-15593EF25D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A78405-B65F-451C-9EF6-E04DCCEA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bstract Vector Backgrounds - &amp;Acy;&amp;bcy;&amp;scy;&amp;tcy;&amp;rcy;&amp;acy;&amp;kcy;&amp;tcy;&amp;ncy;&amp;ycy;&amp;iecy; &amp;vcy;&amp;iecy;&amp;kcy;&amp;tcy;&amp;ocy;&amp;rcy;&amp;ncy;&amp;ycy;&amp;iecy; &amp;fcy;&amp;ocy;&amp;ncy;&amp;ycy; &quot; &amp;Vcy;&amp;iecy;&amp;kcy;&amp;tcy;&amp;ocy;&amp;rcy;&amp;ncy;&amp;ycy;&amp;iecy; &amp;kcy;&amp;lcy;&amp;icy;&amp;pcy;&amp;acy;&amp;rcy;&amp;tcy;&amp;ycy;, &amp;tcy;&amp;iecy;&amp;kcy;&amp;scy;&amp;tcy;&amp;ucy;&amp;rcy;&amp;ncy;&amp;ycy;&amp;iecy; &amp;fcy;&amp;ocy;&amp;ncy;&amp;ycy;, &amp;bcy;&amp;iecy;&amp;kcy;&amp;gcy;&amp;rcy;&amp;acy;&amp;ucy;&amp;ncy;&amp;dcy;&amp;ycy;, AI, EPS, SV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Abstract Vector Backgrounds - &amp;Acy;&amp;bcy;&amp;scy;&amp;tcy;&amp;rcy;&amp;acy;&amp;kcy;&amp;tcy;&amp;ncy;&amp;ycy;&amp;iecy; &amp;vcy;&amp;iecy;&amp;kcy;&amp;tcy;&amp;ocy;&amp;rcy;&amp;ncy;&amp;ycy;&amp;iecy; &amp;fcy;&amp;ocy;&amp;ncy;&amp;ycy; &quot; &amp;Vcy;&amp;iecy;&amp;kcy;&amp;tcy;&amp;ocy;&amp;rcy;&amp;ncy;&amp;ycy;&amp;iecy; &amp;kcy;&amp;lcy;&amp;icy;&amp;pcy;&amp;acy;&amp;rcy;&amp;tcy;&amp;ycy;, &amp;tcy;&amp;iecy;&amp;kcy;&amp;scy;&amp;tcy;&amp;ucy;&amp;rcy;&amp;ncy;&amp;ycy;&amp;iecy; &amp;fcy;&amp;ocy;&amp;ncy;&amp;ycy;, &amp;bcy;&amp;iecy;&amp;kcy;&amp;gcy;&amp;rcy;&amp;acy;&amp;ucy;&amp;ncy;&amp;dcy;&amp;ycy;, AI, EPS, SV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Табличка 9"/>
          <p:cNvSpPr/>
          <p:nvPr userDrawn="1"/>
        </p:nvSpPr>
        <p:spPr>
          <a:xfrm>
            <a:off x="214282" y="214290"/>
            <a:ext cx="8715436" cy="6429420"/>
          </a:xfrm>
          <a:prstGeom prst="plaque">
            <a:avLst>
              <a:gd name="adj" fmla="val 7401"/>
            </a:avLst>
          </a:prstGeom>
          <a:solidFill>
            <a:srgbClr val="DCF737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6" descr="Magic world of tales, cartoon vector illustration &amp;icy;&amp;zcy; Sergey Oganesov. &amp;Rcy;&amp;ocy;&amp;yacy;&amp;lcy;&amp;tcy;&amp;icy;-&amp;fcy;&amp;rcy;&amp;icy; &amp;vcy;&amp;iecy;&amp;kcy;&amp;tcy;&amp;ocy;&amp;rcy; #25751842 &amp;ncy;&amp;acy; Fotolia.ru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2844" y="4572008"/>
            <a:ext cx="2207507" cy="2124725"/>
          </a:xfrm>
          <a:prstGeom prst="rect">
            <a:avLst/>
          </a:prstGeom>
          <a:noFill/>
        </p:spPr>
      </p:pic>
      <p:pic>
        <p:nvPicPr>
          <p:cNvPr id="13324" name="Picture 12" descr="http://by-anna.ucoz.ru/FairyDust/75.png"/>
          <p:cNvPicPr>
            <a:picLocks noChangeAspect="1" noChangeArrowheads="1"/>
          </p:cNvPicPr>
          <p:nvPr userDrawn="1"/>
        </p:nvPicPr>
        <p:blipFill>
          <a:blip r:embed="rId15"/>
          <a:srcRect l="5283" t="17984" r="33984" b="-675"/>
          <a:stretch>
            <a:fillRect/>
          </a:stretch>
        </p:blipFill>
        <p:spPr bwMode="auto">
          <a:xfrm rot="10002706">
            <a:off x="182844" y="696783"/>
            <a:ext cx="2290384" cy="49660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980201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Живем, как в СКАЗКе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2751254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Неделя театрализации в группе «Солнышко</a:t>
            </a:r>
            <a:r>
              <a:rPr lang="ru-RU" smtClean="0"/>
              <a:t>»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83768" y="4509120"/>
            <a:ext cx="3744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Воспитатель </a:t>
            </a:r>
          </a:p>
          <a:p>
            <a:pPr algn="ctr"/>
            <a:r>
              <a:rPr lang="ru-RU" sz="1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МБДОУ</a:t>
            </a:r>
            <a:r>
              <a:rPr lang="en-US" sz="1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 </a:t>
            </a:r>
            <a:r>
              <a:rPr lang="ru-RU" sz="1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ЦРР  </a:t>
            </a:r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№ </a:t>
            </a:r>
            <a:r>
              <a:rPr lang="en-US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28</a:t>
            </a:r>
            <a:endParaRPr lang="ru-RU" sz="1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  <a:p>
            <a:pPr algn="ctr"/>
            <a:r>
              <a:rPr lang="ru-RU" sz="1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Чернова Марина Васильевна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555493"/>
            <a:ext cx="4464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С 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детства мы все любим сказки,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Приключенья, чудеса.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В них добро срывает маски,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Побеждает в них </a:t>
            </a:r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краса!</a:t>
            </a:r>
            <a:endParaRPr lang="ru-RU" sz="2400" b="1">
              <a:solidFill>
                <a:srgbClr val="660066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" y="675955"/>
            <a:ext cx="4032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708000" cy="399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836712"/>
            <a:ext cx="5094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Тихо-тихо-тихо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, не спугните сказку,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Не шуршите платьем и наденьте маску,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Превратитесь в зайку, в рыжую</a:t>
            </a:r>
            <a:r>
              <a:rPr lang="ru-RU" sz="2400" b="1"/>
              <a:t> 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лису,</a:t>
            </a:r>
          </a:p>
          <a:p>
            <a:pPr algn="ctr"/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Отыщите фею в сказочном </a:t>
            </a:r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лесу.</a:t>
            </a:r>
            <a:endParaRPr lang="ru-RU" sz="2400" b="1">
              <a:solidFill>
                <a:srgbClr val="660066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38" y="3140968"/>
            <a:ext cx="469107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872" y="1046680"/>
            <a:ext cx="398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6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555493"/>
            <a:ext cx="4464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Сказки 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всех отучат злиться,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А научат веселиться,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Быть добрее и скромнее,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Терпеливее, мудрее, </a:t>
            </a:r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4" y="533954"/>
            <a:ext cx="4212000" cy="3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4" y="2420888"/>
            <a:ext cx="4186474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0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268760"/>
            <a:ext cx="4464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Чтобы 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сказки не обидеть –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Надо их </a:t>
            </a:r>
            <a:r>
              <a:rPr lang="ru-RU" sz="2400" b="1" smtClean="0">
                <a:solidFill>
                  <a:srgbClr val="660066"/>
                </a:solidFill>
                <a:latin typeface="Monotype Corsiva" pitchFamily="66" charset="0"/>
              </a:rPr>
              <a:t>по-чаще </a:t>
            </a: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видеть.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Их читать и рисовать, </a:t>
            </a:r>
            <a:br>
              <a:rPr lang="ru-RU" sz="2400" b="1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rgbClr val="660066"/>
                </a:solidFill>
                <a:latin typeface="Monotype Corsiva" pitchFamily="66" charset="0"/>
              </a:rPr>
              <a:t>Их любить и в них играть! </a:t>
            </a:r>
            <a:endParaRPr lang="ru-RU" sz="24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5590"/>
            <a:ext cx="4729784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7" y="3573016"/>
            <a:ext cx="4647657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6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AsusAdmin</cp:lastModifiedBy>
  <cp:revision>15</cp:revision>
  <dcterms:created xsi:type="dcterms:W3CDTF">2014-12-30T18:24:31Z</dcterms:created>
  <dcterms:modified xsi:type="dcterms:W3CDTF">2015-02-16T14:26:46Z</dcterms:modified>
</cp:coreProperties>
</file>