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6" r:id="rId4"/>
    <p:sldId id="264" r:id="rId5"/>
    <p:sldId id="263" r:id="rId6"/>
    <p:sldId id="260" r:id="rId7"/>
    <p:sldId id="277" r:id="rId8"/>
    <p:sldId id="265" r:id="rId9"/>
    <p:sldId id="261" r:id="rId10"/>
    <p:sldId id="276" r:id="rId11"/>
    <p:sldId id="258" r:id="rId12"/>
    <p:sldId id="259" r:id="rId13"/>
    <p:sldId id="275" r:id="rId14"/>
    <p:sldId id="266" r:id="rId15"/>
    <p:sldId id="268" r:id="rId16"/>
    <p:sldId id="279" r:id="rId17"/>
    <p:sldId id="278" r:id="rId18"/>
    <p:sldId id="280" r:id="rId19"/>
    <p:sldId id="271" r:id="rId20"/>
    <p:sldId id="272" r:id="rId21"/>
    <p:sldId id="281" r:id="rId22"/>
    <p:sldId id="282" r:id="rId23"/>
    <p:sldId id="274" r:id="rId24"/>
    <p:sldId id="273" r:id="rId25"/>
    <p:sldId id="270" r:id="rId26"/>
    <p:sldId id="26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446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1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slide" Target="slide12.xml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slide" Target="slide13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4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5.xml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slide" Target="slide16.xml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png"/><Relationship Id="rId2" Type="http://schemas.openxmlformats.org/officeDocument/2006/relationships/slide" Target="slide17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8.xml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9.xml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20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3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21.xml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22.xml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23.xml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slide" Target="slide24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25.xml"/><Relationship Id="rId2" Type="http://schemas.openxmlformats.org/officeDocument/2006/relationships/image" Target="../media/image40.png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5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slide" Target="slide6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slide" Target="slide7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slide" Target="slide8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slide" Target="slide9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19.png"/><Relationship Id="rId4" Type="http://schemas.openxmlformats.org/officeDocument/2006/relationships/image" Target="../media/image27.png"/><Relationship Id="rId3" Type="http://schemas.openxmlformats.org/officeDocument/2006/relationships/slide" Target="slide10.xml"/><Relationship Id="rId2" Type="http://schemas.openxmlformats.org/officeDocument/2006/relationships/image" Target="../media/image23.pn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3" name="7-конечная звезда 2"/>
          <p:cNvSpPr/>
          <p:nvPr/>
        </p:nvSpPr>
        <p:spPr>
          <a:xfrm>
            <a:off x="6191672" y="5661248"/>
            <a:ext cx="2952328" cy="864096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Далее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4550" y="2348880"/>
            <a:ext cx="7454900" cy="1630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по экологии 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 и детей дошкольного возраста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«Друзья природы»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5085184"/>
            <a:ext cx="6732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Внукова Евгения Владимировна,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воспитатель высшей квалификационной категории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7888" y="6237312"/>
            <a:ext cx="1028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&quot;Центр развития ребенка – детский сад № 28 &quot;Огонёк&quot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6713" y="332656"/>
            <a:ext cx="621057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3" name="7-конечная звезда 2"/>
          <p:cNvSpPr/>
          <p:nvPr/>
        </p:nvSpPr>
        <p:spPr>
          <a:xfrm>
            <a:off x="971600" y="1628800"/>
            <a:ext cx="2952328" cy="1296144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4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378899" y="404664"/>
            <a:ext cx="4386201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Сколько ног у паука? 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7-конечная звезда 4">
            <a:hlinkClick r:id="rId2" action="ppaction://hlinksldjump"/>
          </p:cNvPr>
          <p:cNvSpPr/>
          <p:nvPr/>
        </p:nvSpPr>
        <p:spPr>
          <a:xfrm>
            <a:off x="5004048" y="1628800"/>
            <a:ext cx="2952328" cy="1296144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7-конечная звезда 5"/>
          <p:cNvSpPr/>
          <p:nvPr/>
        </p:nvSpPr>
        <p:spPr>
          <a:xfrm>
            <a:off x="1043608" y="3717032"/>
            <a:ext cx="2952328" cy="1296144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7-конечная звезда 6"/>
          <p:cNvSpPr/>
          <p:nvPr/>
        </p:nvSpPr>
        <p:spPr>
          <a:xfrm>
            <a:off x="5220072" y="3717032"/>
            <a:ext cx="2952328" cy="1296144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4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3" name="7-конечная звезда 2">
            <a:hlinkClick r:id="rId2" action="ppaction://hlinksldjump"/>
          </p:cNvPr>
          <p:cNvSpPr/>
          <p:nvPr/>
        </p:nvSpPr>
        <p:spPr>
          <a:xfrm>
            <a:off x="6191672" y="5661248"/>
            <a:ext cx="2952328" cy="864096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Продолжить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 l="3780" t="12200" r="10226" b="12201"/>
          <a:stretch>
            <a:fillRect/>
          </a:stretch>
        </p:blipFill>
        <p:spPr bwMode="auto">
          <a:xfrm>
            <a:off x="1403648" y="1268760"/>
            <a:ext cx="6552728" cy="4320480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64403" y="476672"/>
            <a:ext cx="2815194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Посчитаем…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105698" y="404664"/>
            <a:ext cx="6932603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какого насекомого уши на ногах? 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18355" t="7292"/>
          <a:stretch>
            <a:fillRect/>
          </a:stretch>
        </p:blipFill>
        <p:spPr bwMode="auto">
          <a:xfrm>
            <a:off x="4283968" y="1222965"/>
            <a:ext cx="4116735" cy="2206035"/>
          </a:xfrm>
          <a:prstGeom prst="rect">
            <a:avLst/>
          </a:prstGeom>
          <a:noFill/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22640" t="31583" r="9439" b="13415"/>
          <a:stretch>
            <a:fillRect/>
          </a:stretch>
        </p:blipFill>
        <p:spPr bwMode="auto">
          <a:xfrm>
            <a:off x="971600" y="1282859"/>
            <a:ext cx="2650268" cy="2146141"/>
          </a:xfrm>
          <a:prstGeom prst="rect">
            <a:avLst/>
          </a:prstGeom>
          <a:noFill/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789040"/>
            <a:ext cx="2813088" cy="2304256"/>
          </a:xfrm>
          <a:prstGeom prst="rect">
            <a:avLst/>
          </a:prstGeom>
          <a:noFill/>
        </p:spPr>
      </p:pic>
      <p:pic>
        <p:nvPicPr>
          <p:cNvPr id="1038" name="Picture 14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3933056"/>
            <a:ext cx="2870937" cy="194506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907704" y="6021288"/>
            <a:ext cx="1141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1680" y="3429000"/>
            <a:ext cx="1726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Муравей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6093296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Пчела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8184" y="3429000"/>
            <a:ext cx="182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Кузнечик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3" name="7-конечная звезда 2"/>
          <p:cNvSpPr/>
          <p:nvPr/>
        </p:nvSpPr>
        <p:spPr>
          <a:xfrm>
            <a:off x="3095836" y="4581128"/>
            <a:ext cx="2952328" cy="1224136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Подсказка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79512" y="908720"/>
            <a:ext cx="8784976" cy="310854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удивительный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зверёк!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Слух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него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тоньше,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 у кошек и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собак.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Обоняние необыкновенное: чувствует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жука или личинку в земле на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глубине до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нескольких метров.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зрение у него слабое.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 всё: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ягоды, семена растений, червей, мышей, насекомых и даже змей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1052" y="188640"/>
            <a:ext cx="6921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«Угадайте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животное по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описанию».</a:t>
            </a:r>
            <a:endParaRPr lang="ru-RU" sz="32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3" name="7-конечная звезда 2"/>
          <p:cNvSpPr/>
          <p:nvPr/>
        </p:nvSpPr>
        <p:spPr>
          <a:xfrm>
            <a:off x="2825806" y="4653136"/>
            <a:ext cx="3492388" cy="1512168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Ответ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7524" y="1772816"/>
            <a:ext cx="8568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Подсказка: 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Хоть он и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маленький, но не боится хищников, у него есть защита от них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3" name="7-конечная звезда 2"/>
          <p:cNvSpPr/>
          <p:nvPr/>
        </p:nvSpPr>
        <p:spPr>
          <a:xfrm>
            <a:off x="6191672" y="5661248"/>
            <a:ext cx="2952328" cy="864096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Продолжить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6" name="Picture 6" descr="Picture background"/>
          <p:cNvPicPr>
            <a:picLocks noChangeAspect="1" noChangeArrowheads="1"/>
          </p:cNvPicPr>
          <p:nvPr/>
        </p:nvPicPr>
        <p:blipFill>
          <a:blip r:embed="rId3" cstate="print"/>
          <a:srcRect l="8536" t="6493" r="4679" b="9091"/>
          <a:stretch>
            <a:fillRect/>
          </a:stretch>
        </p:blipFill>
        <p:spPr bwMode="auto">
          <a:xfrm>
            <a:off x="1547664" y="620688"/>
            <a:ext cx="6779830" cy="489654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3" name="7-конечная звезда 2"/>
          <p:cNvSpPr/>
          <p:nvPr/>
        </p:nvSpPr>
        <p:spPr>
          <a:xfrm>
            <a:off x="6191672" y="5661248"/>
            <a:ext cx="2952328" cy="864096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Продолжить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484784"/>
            <a:ext cx="4896543" cy="4896544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87624" y="548680"/>
            <a:ext cx="6768752" cy="76944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«Экологические задачи»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3" name="7-конечная звезда 2"/>
          <p:cNvSpPr/>
          <p:nvPr/>
        </p:nvSpPr>
        <p:spPr>
          <a:xfrm>
            <a:off x="6191672" y="5661248"/>
            <a:ext cx="2952328" cy="864096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Ответ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539552" y="980728"/>
            <a:ext cx="8064896" cy="403187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 № 1.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Вова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мамой пошли в лес собирать грибы.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Мама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смотри, смотри!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Птичка летает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низко, что я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смогу её поймать! Можно она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поживет у нас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-Нет, этого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делать нельзя,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сказала мама.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Почему мама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ответила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3" name="7-конечная звезда 2"/>
          <p:cNvSpPr/>
          <p:nvPr/>
        </p:nvSpPr>
        <p:spPr>
          <a:xfrm>
            <a:off x="6191672" y="5661248"/>
            <a:ext cx="2952328" cy="864096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Продолжить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67544" y="2215991"/>
            <a:ext cx="8208912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Мама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разрешила сыну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поймать птицу и взять её домой,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потому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знала, что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тицы, живущие в лесу,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неволе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погибнут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3" name="7-конечная звезда 2"/>
          <p:cNvSpPr/>
          <p:nvPr/>
        </p:nvSpPr>
        <p:spPr>
          <a:xfrm>
            <a:off x="6191672" y="5661248"/>
            <a:ext cx="2952328" cy="864096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Ответ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79512" y="476672"/>
            <a:ext cx="8784976" cy="50167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Однажды Сережа с родителями пришли к речке. Близко к берегу плавало много маленьких рыбок.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Папа, дай мне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баночку, я наловлю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рыбок,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попросил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Сережа.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Нельзя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их ловить, - сказал отец и объяснил почему.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рассказал папа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3" name="7-конечная звезда 2"/>
          <p:cNvSpPr/>
          <p:nvPr/>
        </p:nvSpPr>
        <p:spPr>
          <a:xfrm>
            <a:off x="6191672" y="5661248"/>
            <a:ext cx="2952328" cy="864096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Начать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родители!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8605" algn="just"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Вас вместе с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поучаствовать в познавательной викторине по экологии для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«Друзья природы". Ваша задача помочь ребенку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прочитать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викторины,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объяснить и помочь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правильный ответ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8605" algn="just"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состоит из заданий: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8605" algn="just"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выбором правильного ответа;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8605" algn="just"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по описанию»;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8605" algn="just"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экологических задач.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8605" algn="just"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создана в виде интерактивного плаката. Для перехода с одного задания на другое следует нажимать на картинку с правильным ответом или активные                 с  цифрой или надписью: «Начать», «Ответ»,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«Продолжить», «Подсказка».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7-конечная звезда 9"/>
          <p:cNvSpPr/>
          <p:nvPr/>
        </p:nvSpPr>
        <p:spPr>
          <a:xfrm>
            <a:off x="1187624" y="4869160"/>
            <a:ext cx="936104" cy="576064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60688" y="5661248"/>
            <a:ext cx="3040512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успеха!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3" name="7-конечная звезда 2"/>
          <p:cNvSpPr/>
          <p:nvPr/>
        </p:nvSpPr>
        <p:spPr>
          <a:xfrm>
            <a:off x="6191672" y="5661248"/>
            <a:ext cx="2952328" cy="864096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Продолжить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97768" y="1700808"/>
            <a:ext cx="8748464" cy="2554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Маленькие рыбки – это мальки больших рыб. Им нужен простор для роста и развития, а в банке они быстро погибнут.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каждый будет вылавливать мальков, в реке не будет рыб.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3" name="7-конечная звезда 2">
            <a:hlinkClick r:id="rId2" action="ppaction://hlinksldjump"/>
          </p:cNvPr>
          <p:cNvSpPr/>
          <p:nvPr/>
        </p:nvSpPr>
        <p:spPr>
          <a:xfrm>
            <a:off x="6191672" y="5661248"/>
            <a:ext cx="2952328" cy="864096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85736" y="590491"/>
            <a:ext cx="8572528" cy="45243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Коля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Витей играли во дворе и увидели, как на ветку села большая голубая бабочка.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Давай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поймаем ее, -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предложил Витя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другу.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Нельзя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ловить бабочек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-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сказал Коля.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них, все равно,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нет ни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какой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пользы,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ответил Витя.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мальчиков был прав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3" name="7-конечная звезда 2"/>
          <p:cNvSpPr/>
          <p:nvPr/>
        </p:nvSpPr>
        <p:spPr>
          <a:xfrm>
            <a:off x="6191672" y="5661248"/>
            <a:ext cx="2952328" cy="864096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Продолжить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85736" y="1022539"/>
            <a:ext cx="8572528" cy="403187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Ловить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уничтожать бабочек нельзя, так как бабочка не только красивое, но и полезное насекомое.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ловит в воздухе мух, комаров, мошек, которыми питается.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Убивая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«ненужных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 нашему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мнению,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насекомых, мы нарушаем 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экологическое равновесие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833397" y="0"/>
            <a:ext cx="5477205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нельзя делать в парке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429000"/>
            <a:ext cx="3406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Сидеть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лавочке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28331" y="3429000"/>
            <a:ext cx="43156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Бросать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мусор на землю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6262" y="6334780"/>
            <a:ext cx="2777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Кормить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птиц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17358" y="6334780"/>
            <a:ext cx="4826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Разговаривать по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телефону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15000" r="26875"/>
          <a:stretch>
            <a:fillRect/>
          </a:stretch>
        </p:blipFill>
        <p:spPr bwMode="auto">
          <a:xfrm>
            <a:off x="6156176" y="4005064"/>
            <a:ext cx="1841605" cy="2376264"/>
          </a:xfrm>
          <a:prstGeom prst="rect">
            <a:avLst/>
          </a:prstGeom>
          <a:noFill/>
        </p:spPr>
      </p:pic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 l="16220" t="15163" b="6855"/>
          <a:stretch>
            <a:fillRect/>
          </a:stretch>
        </p:blipFill>
        <p:spPr bwMode="auto">
          <a:xfrm>
            <a:off x="755576" y="620688"/>
            <a:ext cx="2808312" cy="3040901"/>
          </a:xfrm>
          <a:prstGeom prst="rect">
            <a:avLst/>
          </a:prstGeom>
          <a:noFill/>
        </p:spPr>
      </p:pic>
      <p:pic>
        <p:nvPicPr>
          <p:cNvPr id="5126" name="Picture 6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149080"/>
            <a:ext cx="4464495" cy="2232248"/>
          </a:xfrm>
          <a:prstGeom prst="rect">
            <a:avLst/>
          </a:prstGeom>
          <a:noFill/>
        </p:spPr>
      </p:pic>
      <p:pic>
        <p:nvPicPr>
          <p:cNvPr id="5128" name="Picture 8" descr="Picture background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815056"/>
            <a:ext cx="3192340" cy="261394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115616" y="260648"/>
            <a:ext cx="728924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чего нужно сортировать мусор?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429000"/>
            <a:ext cx="6095999" cy="3429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331640" y="2204864"/>
            <a:ext cx="6115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сжечь в специальной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печи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2844225"/>
            <a:ext cx="7286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было веселее от него избавляться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980728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быстрее увести его на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свалку</a:t>
            </a: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44715" y="1628800"/>
            <a:ext cx="6854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сделать из него полезные вещи</a:t>
            </a:r>
            <a:endParaRPr lang="ru-RU" dirty="0"/>
          </a:p>
        </p:txBody>
      </p:sp>
      <p:sp>
        <p:nvSpPr>
          <p:cNvPr id="13" name="7-конечная звезда 12"/>
          <p:cNvSpPr/>
          <p:nvPr/>
        </p:nvSpPr>
        <p:spPr>
          <a:xfrm>
            <a:off x="827584" y="2852936"/>
            <a:ext cx="755576" cy="576064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7-конечная звезда 13"/>
          <p:cNvSpPr/>
          <p:nvPr/>
        </p:nvSpPr>
        <p:spPr>
          <a:xfrm>
            <a:off x="539552" y="2276872"/>
            <a:ext cx="755576" cy="576064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7-конечная звезда 11"/>
          <p:cNvSpPr/>
          <p:nvPr/>
        </p:nvSpPr>
        <p:spPr>
          <a:xfrm>
            <a:off x="179512" y="980728"/>
            <a:ext cx="755576" cy="576064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7-конечная звезда 14">
            <a:hlinkClick r:id="rId3" action="ppaction://hlinksldjump"/>
          </p:cNvPr>
          <p:cNvSpPr/>
          <p:nvPr/>
        </p:nvSpPr>
        <p:spPr>
          <a:xfrm>
            <a:off x="395536" y="1628800"/>
            <a:ext cx="755576" cy="576064"/>
          </a:xfrm>
          <a:prstGeom prst="star7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pic>
        <p:nvPicPr>
          <p:cNvPr id="18452" name="Picture 20" descr="Picture backgroun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8448" name="Picture 16" descr="Picture backgroun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9018" y="2492896"/>
            <a:ext cx="6825963" cy="14401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767736" y="6165304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Трамвай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54929" y="0"/>
            <a:ext cx="7634141" cy="1077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Какого пассажирского транспорта нет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нашем городе? 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64288" y="2636912"/>
            <a:ext cx="1440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Такси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6334780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Маршрутка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167390"/>
            <a:ext cx="1763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Автобус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14951"/>
          <a:stretch>
            <a:fillRect/>
          </a:stretch>
        </p:blipFill>
        <p:spPr bwMode="auto">
          <a:xfrm>
            <a:off x="4572000" y="3429000"/>
            <a:ext cx="4104456" cy="3154447"/>
          </a:xfrm>
          <a:prstGeom prst="rect">
            <a:avLst/>
          </a:prstGeom>
          <a:noFill/>
        </p:spPr>
      </p:pic>
      <p:pic>
        <p:nvPicPr>
          <p:cNvPr id="13316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214" y="1205855"/>
            <a:ext cx="4316786" cy="2223145"/>
          </a:xfrm>
          <a:prstGeom prst="rect">
            <a:avLst/>
          </a:prstGeom>
          <a:noFill/>
        </p:spPr>
      </p:pic>
      <p:pic>
        <p:nvPicPr>
          <p:cNvPr id="13318" name="Picture 6" descr="Picture background"/>
          <p:cNvPicPr>
            <a:picLocks noChangeAspect="1" noChangeArrowheads="1"/>
          </p:cNvPicPr>
          <p:nvPr/>
        </p:nvPicPr>
        <p:blipFill>
          <a:blip r:embed="rId5" cstate="print"/>
          <a:srcRect l="3772" t="9677" r="3813" b="6452"/>
          <a:stretch>
            <a:fillRect/>
          </a:stretch>
        </p:blipFill>
        <p:spPr bwMode="auto">
          <a:xfrm>
            <a:off x="5004048" y="1268760"/>
            <a:ext cx="3528392" cy="1872208"/>
          </a:xfrm>
          <a:prstGeom prst="rect">
            <a:avLst/>
          </a:prstGeom>
          <a:noFill/>
        </p:spPr>
      </p:pic>
      <p:pic>
        <p:nvPicPr>
          <p:cNvPr id="13320" name="Picture 8" descr="Picture background"/>
          <p:cNvPicPr>
            <a:picLocks noChangeAspect="1" noChangeArrowheads="1"/>
          </p:cNvPicPr>
          <p:nvPr/>
        </p:nvPicPr>
        <p:blipFill>
          <a:blip r:embed="rId6" cstate="print"/>
          <a:srcRect l="5198" r="13364" b="7143"/>
          <a:stretch>
            <a:fillRect/>
          </a:stretch>
        </p:blipFill>
        <p:spPr bwMode="auto">
          <a:xfrm>
            <a:off x="467543" y="3645024"/>
            <a:ext cx="3748847" cy="259228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809836" y="260648"/>
            <a:ext cx="7524328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Какой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загрязняет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воздух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00192" y="6165304"/>
            <a:ext cx="2268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Велосипед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05023"/>
            <a:ext cx="2243664" cy="232397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7584" y="6334780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Автомобиль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3429000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Троллейбус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3429000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Самокат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 l="4573" t="28111" r="11598"/>
          <a:stretch>
            <a:fillRect/>
          </a:stretch>
        </p:blipFill>
        <p:spPr bwMode="auto">
          <a:xfrm>
            <a:off x="4860032" y="1196752"/>
            <a:ext cx="3960440" cy="2232248"/>
          </a:xfrm>
          <a:prstGeom prst="rect">
            <a:avLst/>
          </a:prstGeom>
          <a:noFill/>
        </p:spPr>
      </p:pic>
      <p:pic>
        <p:nvPicPr>
          <p:cNvPr id="14342" name="Picture 6" descr="Picture background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221088"/>
            <a:ext cx="4382071" cy="1921851"/>
          </a:xfrm>
          <a:prstGeom prst="rect">
            <a:avLst/>
          </a:prstGeom>
          <a:noFill/>
        </p:spPr>
      </p:pic>
      <p:pic>
        <p:nvPicPr>
          <p:cNvPr id="14344" name="Picture 8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4293096"/>
            <a:ext cx="2942083" cy="165618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49796" y="332656"/>
            <a:ext cx="8244408" cy="1077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этой ягоде много витамина С, а куст, на котором она растет, колючий. 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3429000"/>
            <a:ext cx="2008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Смородина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0" y="5805264"/>
            <a:ext cx="2067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Шиповник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2240" y="4437112"/>
            <a:ext cx="2250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Крыжовник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707" y="1412776"/>
            <a:ext cx="3127205" cy="2304256"/>
          </a:xfrm>
          <a:prstGeom prst="rect">
            <a:avLst/>
          </a:prstGeom>
          <a:noFill/>
        </p:spPr>
      </p:pic>
      <p:pic>
        <p:nvPicPr>
          <p:cNvPr id="16388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00808"/>
            <a:ext cx="2664296" cy="2664296"/>
          </a:xfrm>
          <a:prstGeom prst="rect">
            <a:avLst/>
          </a:prstGeom>
          <a:noFill/>
        </p:spPr>
      </p:pic>
      <p:pic>
        <p:nvPicPr>
          <p:cNvPr id="16390" name="Picture 6" descr="Picture background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3933056"/>
            <a:ext cx="3014555" cy="266620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260648"/>
            <a:ext cx="9217024" cy="1077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Ягодами какого дерева зимой питаются птицы,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ягоды обладают лечебными свойствами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3429000"/>
            <a:ext cx="1852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Облепиха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6703" y="6334780"/>
            <a:ext cx="1834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Черемуха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5877272"/>
            <a:ext cx="133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Вишня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429000"/>
            <a:ext cx="145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Рябина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8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340767"/>
            <a:ext cx="3240360" cy="2936671"/>
          </a:xfrm>
          <a:prstGeom prst="rect">
            <a:avLst/>
          </a:prstGeom>
          <a:noFill/>
        </p:spPr>
      </p:pic>
      <p:pic>
        <p:nvPicPr>
          <p:cNvPr id="34820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268760"/>
            <a:ext cx="3428951" cy="2736304"/>
          </a:xfrm>
          <a:prstGeom prst="rect">
            <a:avLst/>
          </a:prstGeom>
          <a:noFill/>
        </p:spPr>
      </p:pic>
      <p:pic>
        <p:nvPicPr>
          <p:cNvPr id="34822" name="Picture 6" descr="Picture background"/>
          <p:cNvPicPr>
            <a:picLocks noChangeAspect="1" noChangeArrowheads="1"/>
          </p:cNvPicPr>
          <p:nvPr/>
        </p:nvPicPr>
        <p:blipFill>
          <a:blip r:embed="rId5" cstate="print"/>
          <a:srcRect l="14538" t="5299" r="11951" b="4618"/>
          <a:stretch>
            <a:fillRect/>
          </a:stretch>
        </p:blipFill>
        <p:spPr bwMode="auto">
          <a:xfrm>
            <a:off x="5004048" y="3872109"/>
            <a:ext cx="2664296" cy="2985891"/>
          </a:xfrm>
          <a:prstGeom prst="rect">
            <a:avLst/>
          </a:prstGeom>
          <a:noFill/>
        </p:spPr>
      </p:pic>
      <p:pic>
        <p:nvPicPr>
          <p:cNvPr id="34824" name="Picture 8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221088"/>
            <a:ext cx="2962589" cy="239716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4351" y="188640"/>
            <a:ext cx="7875297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Какая из птиц не улетает осенью на юг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4" y="2905780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Синица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8820" t="21083" r="9281" b="23196"/>
          <a:stretch>
            <a:fillRect/>
          </a:stretch>
        </p:blipFill>
        <p:spPr bwMode="auto">
          <a:xfrm>
            <a:off x="179512" y="836712"/>
            <a:ext cx="4048017" cy="2304256"/>
          </a:xfrm>
          <a:prstGeom prst="rect">
            <a:avLst/>
          </a:prstGeom>
          <a:noFill/>
        </p:spPr>
      </p:pic>
      <p:pic>
        <p:nvPicPr>
          <p:cNvPr id="12292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220072" y="908720"/>
            <a:ext cx="2484373" cy="288032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338954" y="2905780"/>
            <a:ext cx="1805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Ласточка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2280" y="6334780"/>
            <a:ext cx="1588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Скворец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1800" y="6093296"/>
            <a:ext cx="1307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Лебедь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6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861048"/>
            <a:ext cx="3554824" cy="2808312"/>
          </a:xfrm>
          <a:prstGeom prst="rect">
            <a:avLst/>
          </a:prstGeom>
          <a:noFill/>
        </p:spPr>
      </p:pic>
      <p:pic>
        <p:nvPicPr>
          <p:cNvPr id="12296" name="Picture 8" descr="Picture background"/>
          <p:cNvPicPr>
            <a:picLocks noChangeAspect="1" noChangeArrowheads="1"/>
          </p:cNvPicPr>
          <p:nvPr/>
        </p:nvPicPr>
        <p:blipFill>
          <a:blip r:embed="rId6" cstate="print"/>
          <a:srcRect l="9450" t="22588" r="12982" b="23863"/>
          <a:stretch>
            <a:fillRect/>
          </a:stretch>
        </p:blipFill>
        <p:spPr bwMode="auto">
          <a:xfrm>
            <a:off x="86855" y="3761656"/>
            <a:ext cx="4485145" cy="309634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04077" y="260648"/>
            <a:ext cx="7535846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какой птицы самый длинный язык? 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Picture backgrou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779249">
            <a:off x="6198959" y="688709"/>
            <a:ext cx="1994975" cy="37444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4048" y="3429000"/>
            <a:ext cx="1252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Дятел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6296" y="6334780"/>
            <a:ext cx="1302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Голубь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6021288"/>
            <a:ext cx="1613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808" y="3429000"/>
            <a:ext cx="1569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Снегирь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8760"/>
            <a:ext cx="4826785" cy="2160240"/>
          </a:xfrm>
          <a:prstGeom prst="rect">
            <a:avLst/>
          </a:prstGeom>
          <a:noFill/>
        </p:spPr>
      </p:pic>
      <p:pic>
        <p:nvPicPr>
          <p:cNvPr id="15364" name="Picture 4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861048"/>
            <a:ext cx="3065139" cy="2426568"/>
          </a:xfrm>
          <a:prstGeom prst="rect">
            <a:avLst/>
          </a:prstGeom>
          <a:noFill/>
        </p:spPr>
      </p:pic>
      <p:pic>
        <p:nvPicPr>
          <p:cNvPr id="15366" name="Picture 6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4005064"/>
            <a:ext cx="2808312" cy="254854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643873" y="332656"/>
            <a:ext cx="7856253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Какую птицу называют «лесное радио»? 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779249">
            <a:off x="1734463" y="760717"/>
            <a:ext cx="1994975" cy="37444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3429000"/>
            <a:ext cx="1252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Дятел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8" name="Picture 6" descr="Picture backgrou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221088"/>
            <a:ext cx="3649762" cy="195045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627784" y="6334780"/>
            <a:ext cx="1384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Сорока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800" name="Picture 8" descr="Picture background"/>
          <p:cNvPicPr>
            <a:picLocks noChangeAspect="1" noChangeArrowheads="1"/>
          </p:cNvPicPr>
          <p:nvPr/>
        </p:nvPicPr>
        <p:blipFill>
          <a:blip r:embed="rId5" cstate="print"/>
          <a:srcRect l="8820" t="21083" r="9281" b="23196"/>
          <a:stretch>
            <a:fillRect/>
          </a:stretch>
        </p:blipFill>
        <p:spPr bwMode="auto">
          <a:xfrm>
            <a:off x="4788024" y="1124744"/>
            <a:ext cx="4048017" cy="230425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452320" y="6165304"/>
            <a:ext cx="1640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Соловей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6176" y="3429000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Синица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802" name="Picture 10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077072"/>
            <a:ext cx="2741290" cy="256584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3488</Words>
  <Application>WPS Presentation</Application>
  <PresentationFormat>Экран (4:3)</PresentationFormat>
  <Paragraphs>210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Microsoft YaHei</vt:lpstr>
      <vt:lpstr>Droid Sans Fallback</vt:lpstr>
      <vt:lpstr>Arial Unicode MS</vt:lpstr>
      <vt:lpstr>Calibri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>svetlana</cp:lastModifiedBy>
  <cp:revision>44</cp:revision>
  <dcterms:created xsi:type="dcterms:W3CDTF">2024-12-10T04:16:57Z</dcterms:created>
  <dcterms:modified xsi:type="dcterms:W3CDTF">2024-12-10T04:16:57Z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1033-11.1.0.10702</vt:lpwstr>
  </property>
</Properties>
</file>