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83" r:id="rId4"/>
    <p:sldId id="281" r:id="rId5"/>
    <p:sldId id="282" r:id="rId6"/>
    <p:sldId id="285" r:id="rId7"/>
    <p:sldId id="278" r:id="rId8"/>
    <p:sldId id="284" r:id="rId9"/>
    <p:sldId id="258" r:id="rId10"/>
    <p:sldId id="28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3E24-CDBA-4BF5-BDDE-FD2F39F5BB5E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E733-F113-4D57-95D3-9685B6FA9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96880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7F17-D057-4222-881D-AD437B102FDF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F0910-3ADD-4241-868E-9550D6043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69833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C81C-0B94-4B2C-A1B3-F9938FA3D6AB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0F6F-DB5B-4E1E-A5B2-575181495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132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0BE7-98EB-4BBA-9257-E54E9768852E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02B5-1F1B-4E82-87B6-049145EEC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997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0CAF-2E42-459F-A0F5-6B4D7FC3B52F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6677-1483-4485-8D45-6E1823BD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1784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2DBD-9042-40AD-9B73-EADF15EB181B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9D83-44EA-496E-90ED-1D7FB5D42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0847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74E4-307F-4DA9-9931-788AF1D03242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A1141-4E67-43DD-929E-F750E1B85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716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5AC1-3047-45C1-BB60-4FAAF577C6F5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1BB2-1A4A-409A-AA6A-3ADCDE99A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3831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AFF0-CB17-440F-9697-B2DEAED7401E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DA28-CD08-47BD-9D9D-609D613EB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918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5614-0210-4D9D-8ACA-DB3186582B4D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2D05-F73C-48F5-8178-5172510E5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4873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29D1-9921-4EE9-AD5C-C75325AB1026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C53D-61E4-401A-AA73-EE0F4AB30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14954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343DA9-6BAD-44A5-BAA8-8F36BC320DDD}" type="datetimeFigureOut">
              <a:rPr lang="ru-RU"/>
              <a:pPr>
                <a:defRPr/>
              </a:pPr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FE3702-65A3-4906-B7B7-B7DA2E2E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506" y="17008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Выставка поделок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«Зимние композиции»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Рисунок 3" descr="7adf3200faa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557587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9436" y="5797240"/>
            <a:ext cx="6463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201</a:t>
            </a: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6216" y="5085184"/>
            <a:ext cx="16135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Презентацию</a:t>
            </a:r>
          </a:p>
          <a:p>
            <a:pPr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подготовила</a:t>
            </a:r>
          </a:p>
          <a:p>
            <a:pPr>
              <a:defRPr/>
            </a:pPr>
            <a:r>
              <a:rPr lang="ru-RU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Чернова М.В</a:t>
            </a:r>
            <a:r>
              <a:rPr lang="ru-RU"/>
              <a:t>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257025" y="692696"/>
            <a:ext cx="684398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Коллектив ДОУ благодарит  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 активное участие в выставке 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поделок « Зимние композиции» 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 говорит СПАСИБО детям и родителям</a:t>
            </a:r>
          </a:p>
          <a:p>
            <a:pPr algn="ctr" eaLnBrk="1" hangingPunct="1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г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руппы №9 «Солнышко»!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Желаем творческих успехов </a:t>
            </a:r>
          </a:p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 будущем году! </a:t>
            </a:r>
          </a:p>
        </p:txBody>
      </p:sp>
      <p:pic>
        <p:nvPicPr>
          <p:cNvPr id="11267" name="Picture 8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716338"/>
            <a:ext cx="70580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894" y="2196178"/>
            <a:ext cx="3230661" cy="238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202" y="879873"/>
            <a:ext cx="2447316" cy="343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Рисунок 4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1657350" y="3773488"/>
            <a:ext cx="28257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5170488" y="3486150"/>
            <a:ext cx="28257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4796801"/>
            <a:ext cx="167114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Савченко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Владик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«Зима»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5310" y="3573016"/>
            <a:ext cx="187220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Скасырская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Настя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«Снежное семейство»</a:t>
            </a:r>
          </a:p>
        </p:txBody>
      </p:sp>
      <p:pic>
        <p:nvPicPr>
          <p:cNvPr id="3080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2411702" y="764704"/>
            <a:ext cx="3254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Это снежное семейство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Мы слепили во дворе,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 прогулке, с мамой вместе,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Дело было в январе</a:t>
            </a:r>
            <a:r>
              <a:rPr lang="ru-RU" smtClean="0"/>
              <a:t>.</a:t>
            </a:r>
          </a:p>
        </p:txBody>
      </p:sp>
      <p:pic>
        <p:nvPicPr>
          <p:cNvPr id="3082" name="Рисунок 16" descr="снеговик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4221163"/>
            <a:ext cx="2016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стихотворение про елку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23888"/>
            <a:ext cx="47625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878" y="2235592"/>
            <a:ext cx="3633852" cy="248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58387"/>
            <a:ext cx="2367345" cy="3447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Рисунок 4" descr="8cfa246e2a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1101725" y="3711575"/>
            <a:ext cx="31146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 descr="8cfa246e2a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5170488" y="3668713"/>
            <a:ext cx="28257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4725144"/>
            <a:ext cx="224721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Тилина Полина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Полянских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Максим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«Ёлочки»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3933056"/>
            <a:ext cx="244827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Львов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Сережа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«Ёлочка-красавица»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5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66879"/>
            <a:ext cx="2281839" cy="3483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28" y="966879"/>
            <a:ext cx="2215586" cy="354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Рисунок 4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900113" y="3683000"/>
            <a:ext cx="3136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5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5092700" y="3832225"/>
            <a:ext cx="2825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4848282"/>
            <a:ext cx="167114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Делий Даша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«Северные олени»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4048063"/>
            <a:ext cx="187220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Коврижных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Артем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«Ёлочка»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8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700808"/>
            <a:ext cx="2985281" cy="395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Рисунок 5" descr="8cfa246e2a8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4073525" y="3478213"/>
            <a:ext cx="31051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4088" y="3874740"/>
            <a:ext cx="187220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Миненко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«На катке»</a:t>
            </a:r>
          </a:p>
        </p:txBody>
      </p:sp>
      <p:pic>
        <p:nvPicPr>
          <p:cNvPr id="6149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368086" y="908720"/>
            <a:ext cx="36552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Как же так случается,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Вода в лёд превращается?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Почему зимой природа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Замораживает воду?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Это всё мороз - проказник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Нам зимой устроил праздник.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Ну а мы, безумно рады,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Покататься нам отрадно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 блестящей глади льда</a:t>
            </a:r>
            <a:b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2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 коньках туда - сюда</a:t>
            </a:r>
            <a:r>
              <a:rPr lang="ru-RU" sz="2000" smtClean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900" y="1008925"/>
            <a:ext cx="2513050" cy="3432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360" y="1008925"/>
            <a:ext cx="1934551" cy="3498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Рисунок 4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900113" y="3683000"/>
            <a:ext cx="3136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5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5162550" y="3832225"/>
            <a:ext cx="2825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680" y="4848282"/>
            <a:ext cx="252028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Белов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Арсений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«Ёлка наряжается»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4048063"/>
            <a:ext cx="2448272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Мордвинов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Антон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«Русская ель»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6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 descr="8cfa246e2a8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4905375" y="3595688"/>
            <a:ext cx="3048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hlinkClick r:id="" action="ppaction://noaction"/>
          </p:cNvPr>
          <p:cNvSpPr/>
          <p:nvPr/>
        </p:nvSpPr>
        <p:spPr>
          <a:xfrm>
            <a:off x="6588224" y="4653136"/>
            <a:ext cx="1281113" cy="11160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Никитина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Ульяна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«Зимняя картина »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391630" y="2136480"/>
            <a:ext cx="398038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1" algn="ctr" eaLnBrk="1" hangingPunct="1">
              <a:defRPr/>
            </a:pP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Если взять кусочки мела,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Много красок разных,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Снег могу я сделать белым,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Дед-Мороза - красным. 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Ёлку с хвоею - зелёной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 моей картинке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Нарисую пышной, стройной,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 вокруг - снежинки.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Будет небо - синим-синим,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Солнце - жёлтым, жарким.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 на лапах ёлки иней -</a:t>
            </a:r>
            <a:b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Стынет белой шапкой</a:t>
            </a:r>
            <a:r>
              <a:rPr lang="ru-RU" smtClean="0"/>
              <a:t>. </a:t>
            </a:r>
          </a:p>
        </p:txBody>
      </p:sp>
      <p:pic>
        <p:nvPicPr>
          <p:cNvPr id="8197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947" y="889861"/>
            <a:ext cx="3677576" cy="2827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964" y="1016928"/>
            <a:ext cx="3221678" cy="344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541" y="1016928"/>
            <a:ext cx="2676207" cy="3443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Рисунок 4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971550" y="3611563"/>
            <a:ext cx="3136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5" descr="8cfa246e2a8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91185">
            <a:off x="5162550" y="3832225"/>
            <a:ext cx="28257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4848282"/>
            <a:ext cx="167114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Медведева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Лиля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«Дед Мороз»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4048063"/>
            <a:ext cx="244827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Репетюк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    Захар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   «Ёлочка и петушок»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224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019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Картинки по запросу ветка ели на прозрачном фон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038" y="-4763"/>
            <a:ext cx="30019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313" y="4293096"/>
            <a:ext cx="806660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Мы многое можем делать руками:</a:t>
            </a:r>
          </a:p>
          <a:p>
            <a:pPr algn="ctr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Игрушки из глины и оригами,</a:t>
            </a:r>
          </a:p>
          <a:p>
            <a:pPr algn="ctr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Лепить и  вязать и клеить отменно,</a:t>
            </a:r>
          </a:p>
          <a:p>
            <a:pPr algn="ctr">
              <a:defRPr/>
            </a:pPr>
            <a:r>
              <a:rPr lang="ru-RU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Старались всё сделать с душой непременно!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43" name="Рисунок 16" descr="снеговик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3867150"/>
            <a:ext cx="2289175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201" y="848193"/>
            <a:ext cx="4958832" cy="3444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7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5558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114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Administrator</cp:lastModifiedBy>
  <cp:revision>83</cp:revision>
  <dcterms:created xsi:type="dcterms:W3CDTF">2010-12-04T10:33:06Z</dcterms:created>
  <dcterms:modified xsi:type="dcterms:W3CDTF">2017-01-29T04:40:50Z</dcterms:modified>
</cp:coreProperties>
</file>