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85" r:id="rId3"/>
    <p:sldId id="271" r:id="rId4"/>
    <p:sldId id="270" r:id="rId5"/>
    <p:sldId id="266" r:id="rId6"/>
    <p:sldId id="287" r:id="rId7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9"/>
    </p:embeddedFont>
    <p:embeddedFont>
      <p:font typeface="Arbat" pitchFamily="2" charset="0"/>
      <p:regular r:id="rId10"/>
    </p:embeddedFont>
    <p:embeddedFont>
      <p:font typeface="Beresta" panose="020B0604020202020204" pitchFamily="2" charset="0"/>
      <p:regular r:id="rId11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33CC"/>
    <a:srgbClr val="FFFF00"/>
    <a:srgbClr val="00CC00"/>
    <a:srgbClr val="9933FF"/>
    <a:srgbClr val="00FF00"/>
    <a:srgbClr val="FF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4679" autoAdjust="0"/>
  </p:normalViewPr>
  <p:slideViewPr>
    <p:cSldViewPr showGuides="1"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9915DF-9196-478B-A46E-CC3CB98BA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62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10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5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8" name="Group 2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5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6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" name="Freeform 7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" name="Freeform 8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640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401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9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4AE3F64A-23F4-48AF-AF0E-325B6F3F6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4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A272E-727C-4284-9BAB-BD6F7C817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97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C5987-45E0-4A97-B53C-5DB0F45E3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2B7E2-9D1A-4B31-9C6F-37DA2730C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00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0A367-9F70-4720-9E14-B5ECEF3E0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6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74923-8431-4AB4-A48E-CC7A192FA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5150-60AC-43A8-84D0-90C1FD1A7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9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45F52-3956-440D-BA00-73EBA0185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4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F390B-05AC-4BBB-8518-9899E9892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0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4A46C-5DCA-49E6-AD71-EAC80D557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3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FDE31-ED39-4539-979B-FA2F7F664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8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1024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2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pic>
            <p:nvPicPr>
              <p:cNvPr id="1041" name="Picture 3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Freeform 4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" name="Freeform 5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" name="Freeform 6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3" name="Group 1025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8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5" name="Line 9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6" name="Line 10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7" name="Line 11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8" name="Line 12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13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0F9D38E-E842-440F-ABCF-1254BD63E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765" r:id="rId3"/>
    <p:sldLayoutId id="2147483764" r:id="rId4"/>
    <p:sldLayoutId id="2147483763" r:id="rId5"/>
    <p:sldLayoutId id="2147483762" r:id="rId6"/>
    <p:sldLayoutId id="2147483761" r:id="rId7"/>
    <p:sldLayoutId id="2147483760" r:id="rId8"/>
    <p:sldLayoutId id="2147483759" r:id="rId9"/>
    <p:sldLayoutId id="2147483758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3728" y="2259246"/>
            <a:ext cx="6048001" cy="45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Прямоугольник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71183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5373688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1385888"/>
            <a:ext cx="24114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476375" y="638175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solidFill>
                  <a:schemeClr val="tx2"/>
                </a:solidFill>
                <a:latin typeface="Arial" charset="0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601788" y="46038"/>
            <a:ext cx="7416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ru-RU" altLang="ru-RU">
                <a:solidFill>
                  <a:srgbClr val="FF6600"/>
                </a:solidFill>
                <a:latin typeface="Beresta" pitchFamily="2" charset="0"/>
              </a:rPr>
              <a:t> С Масленицей ласковой поздравляем вас,</a:t>
            </a:r>
          </a:p>
          <a:p>
            <a:r>
              <a:rPr lang="ru-RU" altLang="ru-RU">
                <a:solidFill>
                  <a:srgbClr val="FF6600"/>
                </a:solidFill>
                <a:latin typeface="Beresta" pitchFamily="2" charset="0"/>
              </a:rPr>
              <a:t>Пирогам повластвовать наступает час.</a:t>
            </a:r>
          </a:p>
          <a:p>
            <a:r>
              <a:rPr lang="ru-RU" altLang="ru-RU">
                <a:solidFill>
                  <a:srgbClr val="FF6600"/>
                </a:solidFill>
                <a:latin typeface="Beresta" pitchFamily="2" charset="0"/>
              </a:rPr>
              <a:t>Без блинов не сладятся проводы зимы,</a:t>
            </a:r>
          </a:p>
          <a:p>
            <a:r>
              <a:rPr lang="ru-RU" altLang="ru-RU">
                <a:solidFill>
                  <a:srgbClr val="FF6600"/>
                </a:solidFill>
                <a:latin typeface="Beresta" pitchFamily="2" charset="0"/>
              </a:rPr>
              <a:t>К песне, к шутке, к радости приглашаем мы! </a:t>
            </a:r>
            <a:endParaRPr lang="ru-RU" altLang="ru-RU" sz="7200">
              <a:solidFill>
                <a:srgbClr val="FF0000"/>
              </a:solidFill>
              <a:latin typeface="Beresta" pitchFamily="2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3141663"/>
            <a:ext cx="17097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773238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5157788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09" y="1963854"/>
            <a:ext cx="6492213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3813" y="0"/>
            <a:ext cx="2842364" cy="38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4895850" y="4005263"/>
            <a:ext cx="42481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Все гулять, резвиться вышли, как один!</a:t>
            </a:r>
          </a:p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 Игры и потехи, </a:t>
            </a:r>
          </a:p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      а за них - награда:</a:t>
            </a:r>
          </a:p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 Сдобный и румяный масленичный блин!</a:t>
            </a:r>
          </a:p>
          <a:p>
            <a:pPr eaLnBrk="1" hangingPunct="1"/>
            <a:endParaRPr lang="ru-RU" altLang="ru-RU" b="1">
              <a:solidFill>
                <a:srgbClr val="FF0000"/>
              </a:solidFill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82" y="3582000"/>
            <a:ext cx="4603641" cy="32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3206573" cy="36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379413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3030538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25" y="2927350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4392613" y="104775"/>
            <a:ext cx="51482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b="1" i="1">
                <a:solidFill>
                  <a:srgbClr val="FF0000"/>
                </a:solidFill>
              </a:rPr>
              <a:t>Первый блин – комом,</a:t>
            </a:r>
            <a:br>
              <a:rPr lang="ru-RU" altLang="ru-RU" b="1" i="1">
                <a:solidFill>
                  <a:srgbClr val="FF0000"/>
                </a:solidFill>
              </a:rPr>
            </a:br>
            <a:r>
              <a:rPr lang="ru-RU" altLang="ru-RU" b="1" i="1">
                <a:solidFill>
                  <a:srgbClr val="FF0000"/>
                </a:solidFill>
              </a:rPr>
              <a:t>А второй – знакомым,</a:t>
            </a:r>
            <a:br>
              <a:rPr lang="ru-RU" altLang="ru-RU" b="1" i="1">
                <a:solidFill>
                  <a:srgbClr val="FF0000"/>
                </a:solidFill>
              </a:rPr>
            </a:br>
            <a:r>
              <a:rPr lang="ru-RU" altLang="ru-RU" b="1" i="1">
                <a:solidFill>
                  <a:srgbClr val="FF0000"/>
                </a:solidFill>
              </a:rPr>
              <a:t>Третий блин – дальней родне,</a:t>
            </a:r>
            <a:br>
              <a:rPr lang="ru-RU" altLang="ru-RU" b="1" i="1">
                <a:solidFill>
                  <a:srgbClr val="FF0000"/>
                </a:solidFill>
              </a:rPr>
            </a:br>
            <a:r>
              <a:rPr lang="ru-RU" altLang="ru-RU" b="1" i="1">
                <a:solidFill>
                  <a:srgbClr val="FF0000"/>
                </a:solidFill>
              </a:rPr>
              <a:t>А четвертый – мне!</a:t>
            </a:r>
          </a:p>
          <a:p>
            <a:pPr eaLnBrk="1" hangingPunct="1"/>
            <a:endParaRPr lang="ru-RU" altLang="ru-RU" b="1" i="1">
              <a:solidFill>
                <a:srgbClr val="FF0000"/>
              </a:solidFill>
            </a:endParaRPr>
          </a:p>
        </p:txBody>
      </p:sp>
      <p:pic>
        <p:nvPicPr>
          <p:cNvPr id="20487" name="Picture 9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409" y="-3190"/>
            <a:ext cx="4656000" cy="34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1" y="3268052"/>
            <a:ext cx="4656000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2128" y="2810872"/>
            <a:ext cx="4272000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5603875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025650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8" y="2492375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4889500" y="3811588"/>
            <a:ext cx="42846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C00000"/>
                </a:solidFill>
              </a:rPr>
              <a:t>Пышные гуляния </a:t>
            </a:r>
          </a:p>
          <a:p>
            <a:pPr eaLnBrk="1" hangingPunct="1"/>
            <a:r>
              <a:rPr lang="ru-RU" altLang="ru-RU" b="1">
                <a:solidFill>
                  <a:srgbClr val="C00000"/>
                </a:solidFill>
              </a:rPr>
              <a:t>Ярмарка венчает.</a:t>
            </a:r>
            <a:br>
              <a:rPr lang="ru-RU" altLang="ru-RU" b="1">
                <a:solidFill>
                  <a:srgbClr val="C00000"/>
                </a:solidFill>
              </a:rPr>
            </a:br>
            <a:r>
              <a:rPr lang="ru-RU" altLang="ru-RU" b="1">
                <a:solidFill>
                  <a:srgbClr val="C00000"/>
                </a:solidFill>
              </a:rPr>
              <a:t>До свиданья, </a:t>
            </a:r>
          </a:p>
          <a:p>
            <a:pPr eaLnBrk="1" hangingPunct="1"/>
            <a:r>
              <a:rPr lang="ru-RU" altLang="ru-RU" b="1">
                <a:solidFill>
                  <a:srgbClr val="C00000"/>
                </a:solidFill>
              </a:rPr>
              <a:t>Масленица, приходи опять!</a:t>
            </a:r>
            <a:br>
              <a:rPr lang="ru-RU" altLang="ru-RU" b="1">
                <a:solidFill>
                  <a:srgbClr val="C00000"/>
                </a:solidFill>
              </a:rPr>
            </a:br>
            <a:r>
              <a:rPr lang="ru-RU" altLang="ru-RU" b="1">
                <a:solidFill>
                  <a:srgbClr val="C00000"/>
                </a:solidFill>
              </a:rPr>
              <a:t>Через год Красавицу </a:t>
            </a:r>
          </a:p>
          <a:p>
            <a:pPr eaLnBrk="1" hangingPunct="1"/>
            <a:r>
              <a:rPr lang="ru-RU" altLang="ru-RU" b="1">
                <a:solidFill>
                  <a:srgbClr val="C00000"/>
                </a:solidFill>
              </a:rPr>
              <a:t>снова повстречаем.</a:t>
            </a:r>
            <a:br>
              <a:rPr lang="ru-RU" altLang="ru-RU" b="1">
                <a:solidFill>
                  <a:srgbClr val="C00000"/>
                </a:solidFill>
              </a:rPr>
            </a:br>
            <a:r>
              <a:rPr lang="ru-RU" altLang="ru-RU" b="1">
                <a:solidFill>
                  <a:srgbClr val="C00000"/>
                </a:solidFill>
              </a:rPr>
              <a:t>Снова будем праздновать, блинами угощать!</a:t>
            </a:r>
          </a:p>
        </p:txBody>
      </p:sp>
      <p:pic>
        <p:nvPicPr>
          <p:cNvPr id="33795" name="Picture 4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52113" y="24775"/>
            <a:ext cx="5136000" cy="38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282575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425" y="1125538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060575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088" y="5391150"/>
            <a:ext cx="12477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3973513"/>
            <a:ext cx="12493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138" y="4124325"/>
            <a:ext cx="12493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211388" y="1916113"/>
            <a:ext cx="625792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C00000"/>
                </a:solidFill>
                <a:latin typeface="Arbat"/>
              </a:rPr>
              <a:t>Автор презентации</a:t>
            </a:r>
            <a:endParaRPr lang="ru-RU" altLang="ru-RU" sz="1000" b="1">
              <a:solidFill>
                <a:srgbClr val="C00000"/>
              </a:solidFill>
              <a:latin typeface="Arbat"/>
            </a:endParaRPr>
          </a:p>
          <a:p>
            <a:pPr eaLnBrk="1" hangingPunct="1"/>
            <a:endParaRPr lang="ru-RU" altLang="ru-RU" sz="1400" b="1">
              <a:solidFill>
                <a:srgbClr val="C00000"/>
              </a:solidFill>
              <a:latin typeface="Arbat"/>
            </a:endParaRPr>
          </a:p>
          <a:p>
            <a:pPr eaLnBrk="1" hangingPunct="1"/>
            <a:r>
              <a:rPr lang="ru-RU" altLang="ru-RU" sz="4800" b="1">
                <a:solidFill>
                  <a:srgbClr val="D64C00"/>
                </a:solidFill>
                <a:latin typeface="Arbat"/>
              </a:rPr>
              <a:t> </a:t>
            </a:r>
            <a:r>
              <a:rPr lang="ru-RU" altLang="ru-RU" sz="4800" b="1" u="sng">
                <a:solidFill>
                  <a:srgbClr val="D64C00"/>
                </a:solidFill>
                <a:latin typeface="Beresta" pitchFamily="2" charset="0"/>
              </a:rPr>
              <a:t>«МАСЛЕНИЦА»</a:t>
            </a:r>
            <a:endParaRPr lang="ru-RU" altLang="ru-RU" sz="1000" b="1" u="sng">
              <a:solidFill>
                <a:srgbClr val="D64C00"/>
              </a:solidFill>
              <a:latin typeface="Beresta" pitchFamily="2" charset="0"/>
            </a:endParaRPr>
          </a:p>
          <a:p>
            <a:pPr eaLnBrk="1" hangingPunct="1"/>
            <a:endParaRPr lang="ru-RU" altLang="ru-RU" sz="1000" b="1" u="sng">
              <a:solidFill>
                <a:srgbClr val="D64C00"/>
              </a:solidFill>
              <a:latin typeface="Beresta" pitchFamily="2" charset="0"/>
            </a:endParaRPr>
          </a:p>
          <a:p>
            <a:pPr eaLnBrk="1" hangingPunct="1"/>
            <a:endParaRPr lang="ru-RU" altLang="ru-RU" sz="1000" b="1">
              <a:solidFill>
                <a:srgbClr val="CC0066"/>
              </a:solidFill>
              <a:latin typeface="Arbat"/>
            </a:endParaRPr>
          </a:p>
          <a:p>
            <a:pPr eaLnBrk="1" hangingPunct="1"/>
            <a:r>
              <a:rPr lang="ru-RU" altLang="ru-RU" sz="4000" b="1">
                <a:solidFill>
                  <a:srgbClr val="CC0066"/>
                </a:solidFill>
                <a:latin typeface="Arbat"/>
              </a:rPr>
              <a:t> </a:t>
            </a:r>
            <a:r>
              <a:rPr lang="ru-RU" altLang="ru-RU" sz="3200" b="1">
                <a:solidFill>
                  <a:srgbClr val="C00000"/>
                </a:solidFill>
                <a:latin typeface="Arbat"/>
              </a:rPr>
              <a:t>Чернова Марина Васильевна</a:t>
            </a:r>
          </a:p>
          <a:p>
            <a:pPr eaLnBrk="1" hangingPunct="1"/>
            <a:r>
              <a:rPr lang="ru-RU" altLang="ru-RU" sz="3200" b="1">
                <a:solidFill>
                  <a:srgbClr val="C00000"/>
                </a:solidFill>
                <a:latin typeface="Arbat"/>
              </a:rPr>
              <a:t>Группа №9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Солнечные дни">
  <a:themeElements>
    <a:clrScheme name="Солнечные дни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Солнечные дни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Солнечные дни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лнечные дни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Designs\Солнечные дни.pot</Template>
  <TotalTime>1534</TotalTime>
  <Words>82</Words>
  <Application>Microsoft Office PowerPoint</Application>
  <PresentationFormat>Экран (4:3)</PresentationFormat>
  <Paragraphs>21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 Unicode MS</vt:lpstr>
      <vt:lpstr>Arial</vt:lpstr>
      <vt:lpstr>Times New Roman</vt:lpstr>
      <vt:lpstr>Wingdings</vt:lpstr>
      <vt:lpstr>Arbat</vt:lpstr>
      <vt:lpstr>Beresta</vt:lpstr>
      <vt:lpstr>Солнечные дни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Масленица!</dc:title>
  <dc:creator>User</dc:creator>
  <cp:lastModifiedBy>Administrator</cp:lastModifiedBy>
  <cp:revision>106</cp:revision>
  <cp:lastPrinted>1601-01-01T00:00:00Z</cp:lastPrinted>
  <dcterms:created xsi:type="dcterms:W3CDTF">2007-10-15T18:13:06Z</dcterms:created>
  <dcterms:modified xsi:type="dcterms:W3CDTF">2015-05-24T10:28:13Z</dcterms:modified>
</cp:coreProperties>
</file>