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63" autoAdjust="0"/>
  </p:normalViewPr>
  <p:slideViewPr>
    <p:cSldViewPr>
      <p:cViewPr varScale="1">
        <p:scale>
          <a:sx n="57" d="100"/>
          <a:sy n="57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FA838-827B-49F6-A8D8-F99B5F062BED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28CA0-F2C1-4BB7-BC39-9C4E0B2FA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8CA0-F2C1-4BB7-BC39-9C4E0B2FAB2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8CA0-F2C1-4BB7-BC39-9C4E0B2FAB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28CA0-F2C1-4BB7-BC39-9C4E0B2FAB2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1000" y="4800600"/>
            <a:ext cx="8458200" cy="500608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4800" dirty="0"/>
          </a:p>
        </p:txBody>
      </p:sp>
      <p:pic>
        <p:nvPicPr>
          <p:cNvPr id="7" name="Рисунок 6" descr="IMG_5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02200" cy="5546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1" y="573325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Детский информационный проект: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« Узнаем все о книгах»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805264"/>
            <a:ext cx="3168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Подготовила </a:t>
            </a:r>
            <a:r>
              <a:rPr lang="ru-RU" dirty="0" err="1" smtClean="0">
                <a:solidFill>
                  <a:schemeClr val="tx2"/>
                </a:solidFill>
              </a:rPr>
              <a:t>Шелягина</a:t>
            </a:r>
            <a:r>
              <a:rPr lang="ru-RU" dirty="0" smtClean="0">
                <a:solidFill>
                  <a:schemeClr val="tx2"/>
                </a:solidFill>
              </a:rPr>
              <a:t> Г.М.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22.12.2016.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40080" cy="10801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6"/>
                </a:solidFill>
              </a:rPr>
              <a:t>Цель проекта: Научить детей добывать и анализировать информацию. Формировать у детей интерес к книге через обогащение представлений о том, как создается книга.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Задачи: </a:t>
            </a:r>
            <a:r>
              <a:rPr lang="ru-RU" sz="2800" dirty="0" smtClean="0">
                <a:solidFill>
                  <a:schemeClr val="accent2"/>
                </a:solidFill>
              </a:rPr>
              <a:t>Расширение кругозора, познавательных и творческих способностей.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 Формировать умение самостоятельно добывать информацию и доносить ее до сверстников в полном объеме. 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Познакомить детей с историей </a:t>
            </a:r>
            <a:r>
              <a:rPr lang="ru-RU" sz="2800" dirty="0" smtClean="0">
                <a:solidFill>
                  <a:schemeClr val="accent2"/>
                </a:solidFill>
              </a:rPr>
              <a:t>создания первых</a:t>
            </a:r>
            <a:r>
              <a:rPr lang="ru-RU" sz="2800" dirty="0" smtClean="0">
                <a:solidFill>
                  <a:schemeClr val="accent2"/>
                </a:solidFill>
              </a:rPr>
              <a:t> книг.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Воспитывать у детей интерес к книге, чтению, понимание того, что к книгам надо относиться бережно.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Дать представления о процессе изготовления книги.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Уточнить представления о  профессиях людей, которые трудятся над ее созданием.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Привлечение родителей к участию в проекте</a:t>
            </a:r>
            <a:r>
              <a:rPr lang="ru-RU" sz="2400" dirty="0" smtClean="0">
                <a:solidFill>
                  <a:schemeClr val="accent2"/>
                </a:solidFill>
              </a:rPr>
              <a:t>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Рекомендации родителям: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При работе с дошкольниками над подобными проектами следует учитывать, что дошкольник </a:t>
            </a:r>
            <a:r>
              <a:rPr lang="ru-RU" sz="2000" u="sng" dirty="0" smtClean="0">
                <a:solidFill>
                  <a:schemeClr val="accent2"/>
                </a:solidFill>
              </a:rPr>
              <a:t>не умеет читать, не владеет компьютером.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2000" b="1" u="sng" dirty="0" smtClean="0">
                <a:solidFill>
                  <a:schemeClr val="accent2"/>
                </a:solidFill>
              </a:rPr>
              <a:t>Следовательно, не всю информацию он может донести.</a:t>
            </a:r>
            <a:r>
              <a:rPr lang="ru-RU" sz="2000" dirty="0" smtClean="0">
                <a:solidFill>
                  <a:schemeClr val="accent2"/>
                </a:solidFill>
              </a:rPr>
              <a:t> Кроме того, дети дошкольного возраста эмоциональны, а значит, в первую очередь запомнят яркую, берущую за душу информацию.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При необходимости прочитать статью, сделать доклад ребенку могут помочь родители, старшие братья и сестры.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Однако рассказывать придется самому ребенку – с опорой на фотографии в буклете, газете и пр. </a:t>
            </a:r>
          </a:p>
          <a:p>
            <a:r>
              <a:rPr lang="ru-RU" sz="2000" b="1" u="sng" dirty="0" smtClean="0">
                <a:solidFill>
                  <a:schemeClr val="accent2"/>
                </a:solidFill>
              </a:rPr>
              <a:t>Следовательно, текст должен быть доступным</a:t>
            </a:r>
            <a:r>
              <a:rPr lang="ru-RU" sz="2000" dirty="0" smtClean="0">
                <a:solidFill>
                  <a:schemeClr val="accent2"/>
                </a:solidFill>
              </a:rPr>
              <a:t> (лучше, если это будет запись рассказа самого ребенка, т. е. его интерпретация полученной информации). </a:t>
            </a:r>
          </a:p>
          <a:p>
            <a:pPr algn="r"/>
            <a:r>
              <a:rPr lang="ru-RU" sz="2000" b="1" u="sng" dirty="0" smtClean="0">
                <a:solidFill>
                  <a:schemeClr val="accent2"/>
                </a:solidFill>
              </a:rPr>
              <a:t>Рассказ лучше оформить крупными печатными буквами, чтобы в дальнейшем ребенок сам смог прочитать его или можно                </a:t>
            </a:r>
          </a:p>
          <a:p>
            <a:pPr algn="r">
              <a:buNone/>
            </a:pPr>
            <a:r>
              <a:rPr lang="ru-RU" sz="2000" b="1" u="sng" dirty="0" smtClean="0">
                <a:solidFill>
                  <a:schemeClr val="accent2"/>
                </a:solidFill>
              </a:rPr>
              <a:t> использовать модель для рассказывания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213_113313.jpg"/>
          <p:cNvPicPr>
            <a:picLocks noChangeAspect="1"/>
          </p:cNvPicPr>
          <p:nvPr/>
        </p:nvPicPr>
        <p:blipFill>
          <a:blip r:embed="rId2" cstate="print"/>
          <a:srcRect l="20290" t="4851" r="18111"/>
          <a:stretch>
            <a:fillRect/>
          </a:stretch>
        </p:blipFill>
        <p:spPr>
          <a:xfrm>
            <a:off x="251520" y="332656"/>
            <a:ext cx="3168352" cy="6336704"/>
          </a:xfrm>
          <a:prstGeom prst="rect">
            <a:avLst/>
          </a:prstGeom>
        </p:spPr>
      </p:pic>
      <p:pic>
        <p:nvPicPr>
          <p:cNvPr id="5" name="Рисунок 4" descr="IMG_20161213_104508.jpg"/>
          <p:cNvPicPr>
            <a:picLocks noChangeAspect="1"/>
          </p:cNvPicPr>
          <p:nvPr/>
        </p:nvPicPr>
        <p:blipFill>
          <a:blip r:embed="rId3" cstate="print"/>
          <a:srcRect l="40600" t="21650" b="19551"/>
          <a:stretch>
            <a:fillRect/>
          </a:stretch>
        </p:blipFill>
        <p:spPr>
          <a:xfrm>
            <a:off x="5868144" y="188640"/>
            <a:ext cx="3055268" cy="4032448"/>
          </a:xfrm>
          <a:prstGeom prst="rect">
            <a:avLst/>
          </a:prstGeom>
        </p:spPr>
      </p:pic>
      <p:pic>
        <p:nvPicPr>
          <p:cNvPr id="7" name="Рисунок 6" descr="IMG_20161213_104140.jpg"/>
          <p:cNvPicPr>
            <a:picLocks noChangeAspect="1"/>
          </p:cNvPicPr>
          <p:nvPr/>
        </p:nvPicPr>
        <p:blipFill>
          <a:blip r:embed="rId4" cstate="print"/>
          <a:srcRect l="29000" t="26900" b="14301"/>
          <a:stretch>
            <a:fillRect/>
          </a:stretch>
        </p:blipFill>
        <p:spPr>
          <a:xfrm>
            <a:off x="3635896" y="2825552"/>
            <a:ext cx="3651870" cy="4032448"/>
          </a:xfrm>
          <a:prstGeom prst="rect">
            <a:avLst/>
          </a:prstGeom>
        </p:spPr>
      </p:pic>
      <p:sp>
        <p:nvSpPr>
          <p:cNvPr id="8" name="Блок-схема: типовой процесс 7"/>
          <p:cNvSpPr/>
          <p:nvPr/>
        </p:nvSpPr>
        <p:spPr>
          <a:xfrm>
            <a:off x="3491880" y="188640"/>
            <a:ext cx="2304256" cy="259228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«Как печатают книги» «Необычные книги» - презентации детей.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1213_105142.jpg"/>
          <p:cNvPicPr>
            <a:picLocks noChangeAspect="1"/>
          </p:cNvPicPr>
          <p:nvPr/>
        </p:nvPicPr>
        <p:blipFill>
          <a:blip r:embed="rId2" cstate="print"/>
          <a:srcRect t="30050" b="33600"/>
          <a:stretch>
            <a:fillRect/>
          </a:stretch>
        </p:blipFill>
        <p:spPr>
          <a:xfrm>
            <a:off x="0" y="0"/>
            <a:ext cx="5143500" cy="24928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IMG_20161213_104905.jpg"/>
          <p:cNvPicPr>
            <a:picLocks noChangeAspect="1"/>
          </p:cNvPicPr>
          <p:nvPr/>
        </p:nvPicPr>
        <p:blipFill>
          <a:blip r:embed="rId3" cstate="print"/>
          <a:srcRect t="30050" b="35300"/>
          <a:stretch>
            <a:fillRect/>
          </a:stretch>
        </p:blipFill>
        <p:spPr>
          <a:xfrm>
            <a:off x="4000500" y="0"/>
            <a:ext cx="514350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IMG_20161213_104222.jpg"/>
          <p:cNvPicPr>
            <a:picLocks noChangeAspect="1"/>
          </p:cNvPicPr>
          <p:nvPr/>
        </p:nvPicPr>
        <p:blipFill>
          <a:blip r:embed="rId4" cstate="print"/>
          <a:srcRect t="32150" r="18111" b="21650"/>
          <a:stretch>
            <a:fillRect/>
          </a:stretch>
        </p:blipFill>
        <p:spPr>
          <a:xfrm>
            <a:off x="0" y="3689648"/>
            <a:ext cx="4211960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IMG_20161213_104755.jpg"/>
          <p:cNvPicPr>
            <a:picLocks noChangeAspect="1"/>
          </p:cNvPicPr>
          <p:nvPr/>
        </p:nvPicPr>
        <p:blipFill>
          <a:blip r:embed="rId5" cstate="print"/>
          <a:srcRect t="24800" b="12201"/>
          <a:stretch>
            <a:fillRect/>
          </a:stretch>
        </p:blipFill>
        <p:spPr>
          <a:xfrm>
            <a:off x="4000500" y="2537520"/>
            <a:ext cx="5143500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images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348880"/>
            <a:ext cx="2475093" cy="184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198.JPG"/>
          <p:cNvPicPr>
            <a:picLocks noChangeAspect="1"/>
          </p:cNvPicPr>
          <p:nvPr/>
        </p:nvPicPr>
        <p:blipFill>
          <a:blip r:embed="rId3" cstate="print"/>
          <a:srcRect l="12201" r="32675" b="20469"/>
          <a:stretch>
            <a:fillRect/>
          </a:stretch>
        </p:blipFill>
        <p:spPr>
          <a:xfrm>
            <a:off x="0" y="0"/>
            <a:ext cx="3918749" cy="3769200"/>
          </a:xfrm>
          <a:prstGeom prst="rect">
            <a:avLst/>
          </a:prstGeom>
        </p:spPr>
      </p:pic>
      <p:pic>
        <p:nvPicPr>
          <p:cNvPr id="5" name="Рисунок 4" descr="IMG_5194.JPG"/>
          <p:cNvPicPr>
            <a:picLocks noChangeAspect="1"/>
          </p:cNvPicPr>
          <p:nvPr/>
        </p:nvPicPr>
        <p:blipFill>
          <a:blip r:embed="rId4" cstate="print"/>
          <a:srcRect l="24013" t="4725" r="27163" b="17314"/>
          <a:stretch>
            <a:fillRect/>
          </a:stretch>
        </p:blipFill>
        <p:spPr>
          <a:xfrm>
            <a:off x="5508104" y="188640"/>
            <a:ext cx="3449455" cy="3672000"/>
          </a:xfrm>
          <a:prstGeom prst="rect">
            <a:avLst/>
          </a:prstGeom>
        </p:spPr>
      </p:pic>
      <p:pic>
        <p:nvPicPr>
          <p:cNvPr id="6" name="Рисунок 5" descr="IMG_5210.JPG"/>
          <p:cNvPicPr>
            <a:picLocks noChangeAspect="1"/>
          </p:cNvPicPr>
          <p:nvPr/>
        </p:nvPicPr>
        <p:blipFill>
          <a:blip r:embed="rId5" cstate="print"/>
          <a:srcRect l="38975" t="26824" r="32675" b="13382"/>
          <a:stretch>
            <a:fillRect/>
          </a:stretch>
        </p:blipFill>
        <p:spPr>
          <a:xfrm>
            <a:off x="3491880" y="3212976"/>
            <a:ext cx="2592288" cy="36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4005064"/>
            <a:ext cx="3024336" cy="249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Узнать какие разные бывают книги, правила посещения читального и абонементного зала мы пошли в библиотеку.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861048"/>
            <a:ext cx="273630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Книга – верный,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Книга – первый,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Книга – лучший друг ребят.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Нам никак нельзя без книжки,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Нам никак нельзя без книжки! –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Все ребята говорят.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5241.JPG"/>
          <p:cNvPicPr>
            <a:picLocks noChangeAspect="1"/>
          </p:cNvPicPr>
          <p:nvPr/>
        </p:nvPicPr>
        <p:blipFill>
          <a:blip r:embed="rId3" cstate="print"/>
          <a:srcRect t="20600"/>
          <a:stretch>
            <a:fillRect/>
          </a:stretch>
        </p:blipFill>
        <p:spPr>
          <a:xfrm>
            <a:off x="0" y="0"/>
            <a:ext cx="4572000" cy="5445224"/>
          </a:xfrm>
          <a:prstGeom prst="rect">
            <a:avLst/>
          </a:prstGeom>
        </p:spPr>
      </p:pic>
      <p:pic>
        <p:nvPicPr>
          <p:cNvPr id="7" name="Рисунок 6" descr="IMG_5261.JPG"/>
          <p:cNvPicPr>
            <a:picLocks noChangeAspect="1"/>
          </p:cNvPicPr>
          <p:nvPr/>
        </p:nvPicPr>
        <p:blipFill>
          <a:blip r:embed="rId4" cstate="print"/>
          <a:srcRect l="8662" t="15129" r="8263"/>
          <a:stretch>
            <a:fillRect/>
          </a:stretch>
        </p:blipFill>
        <p:spPr>
          <a:xfrm>
            <a:off x="3792172" y="3212976"/>
            <a:ext cx="5351828" cy="36450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6016" y="188640"/>
            <a:ext cx="424847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Яблочки – от яблоньки,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розы – аромат,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чтенья – эрудиция.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Такой вот результат!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Яблочки – от яблоньки,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розы – аромат,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чтенья – эрудиция.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Такой вот результат!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Яблочки – от яблоньки,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розы – аромат,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чтенья – эрудиция.</a:t>
            </a:r>
            <a:b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300" b="1" i="0" u="none" strike="noStrike" cap="none" normalizeH="0" baseline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Такой вот результат!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040" y="332656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Яблочки – от яблоньки,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От розы – аромат,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От чтенья – эрудиция.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Такой вот результат!</a:t>
            </a:r>
          </a:p>
          <a:p>
            <a:endParaRPr lang="ru-RU" dirty="0"/>
          </a:p>
        </p:txBody>
      </p:sp>
      <p:pic>
        <p:nvPicPr>
          <p:cNvPr id="13" name="Рисунок 12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591175"/>
            <a:ext cx="361950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213_112952.jpg"/>
          <p:cNvPicPr>
            <a:picLocks noChangeAspect="1"/>
          </p:cNvPicPr>
          <p:nvPr/>
        </p:nvPicPr>
        <p:blipFill>
          <a:blip r:embed="rId2" cstate="print"/>
          <a:srcRect t="6951"/>
          <a:stretch>
            <a:fillRect/>
          </a:stretch>
        </p:blipFill>
        <p:spPr>
          <a:xfrm>
            <a:off x="179512" y="188640"/>
            <a:ext cx="4564350" cy="5662800"/>
          </a:xfrm>
          <a:prstGeom prst="rect">
            <a:avLst/>
          </a:prstGeom>
        </p:spPr>
      </p:pic>
      <p:pic>
        <p:nvPicPr>
          <p:cNvPr id="4" name="Рисунок 3" descr="IMG_20161213_111639.jpg"/>
          <p:cNvPicPr>
            <a:picLocks noChangeAspect="1"/>
          </p:cNvPicPr>
          <p:nvPr/>
        </p:nvPicPr>
        <p:blipFill>
          <a:blip r:embed="rId3" cstate="print"/>
          <a:srcRect l="23400" t="-1050" b="8652"/>
          <a:stretch>
            <a:fillRect/>
          </a:stretch>
        </p:blipFill>
        <p:spPr>
          <a:xfrm>
            <a:off x="5204098" y="188640"/>
            <a:ext cx="3491798" cy="5616000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251520" y="5877272"/>
            <a:ext cx="8568952" cy="9807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 подарок  нашим книгам – нарядные закладки.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Берегите книги!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241</Words>
  <Application>Microsoft Office PowerPoint</Application>
  <PresentationFormat>Экран (4:3)</PresentationFormat>
  <Paragraphs>32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Цель проекта: Научить детей добывать и анализировать информацию. Формировать у детей интерес к книге через обогащение представлений о том, как создается книга. </vt:lpstr>
      <vt:lpstr>Рекомендации родителям: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Home_Berds</dc:creator>
  <cp:lastModifiedBy>Home_Berds</cp:lastModifiedBy>
  <cp:revision>25</cp:revision>
  <dcterms:created xsi:type="dcterms:W3CDTF">2016-12-20T10:25:45Z</dcterms:created>
  <dcterms:modified xsi:type="dcterms:W3CDTF">2016-12-21T02:11:10Z</dcterms:modified>
</cp:coreProperties>
</file>