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80"/>
    <a:srgbClr val="6E5552"/>
    <a:srgbClr val="422C16"/>
    <a:srgbClr val="0C788E"/>
    <a:srgbClr val="321900"/>
    <a:srgbClr val="0033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 showGuides="1">
      <p:cViewPr varScale="1">
        <p:scale>
          <a:sx n="103" d="100"/>
          <a:sy n="10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B0D01-FC96-47C6-9248-3208507E9C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01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5F372-C0F4-4B59-93E6-45580BA770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5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903B4-E86C-4E5B-B150-8496874107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72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2986E-9AEE-466F-B568-48B511A5C4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02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4723C-1C7C-40FA-AEB1-72C4FA90E5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0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547CE-F529-45AD-B196-79979E3B0D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56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5EA5-B537-449B-8C4F-C1FA2F22E3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4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2F8C1-666A-41DA-995A-90B771071B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9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9D6F-9827-4E58-9127-0965376998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1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E0FC-DED3-4B8B-89F9-A1A48C4DA1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49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7B6C-9459-4BAD-834E-A7777DE823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73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F636C7-0628-481E-8984-EB7518751E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_Berds\Desktop\день\SAM_0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6301"/>
            <a:ext cx="6912768" cy="5326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2.bp.blogspot.com/-RbQyEtAOsp8/UEAegX4s1NI/AAAAAAAAB4w/3W3zOnqD7P4/s320/Hgf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332656"/>
            <a:ext cx="2123728" cy="20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0.liveinternet.ru/images/attach/c/6/92/676/92676358_4010655_0_86f98_e83d1c72_L_1_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95442"/>
            <a:ext cx="1666413" cy="148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625" y="2967334"/>
            <a:ext cx="8474756" cy="33419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9283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знаний 1 сентября</a:t>
            </a:r>
            <a:endParaRPr lang="ru-RU" sz="54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_Berds\Desktop\день\SAM_08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04" y="1340769"/>
            <a:ext cx="4388296" cy="3456383"/>
          </a:xfrm>
          <a:prstGeom prst="rect">
            <a:avLst/>
          </a:prstGeom>
          <a:noFill/>
        </p:spPr>
      </p:pic>
      <p:pic>
        <p:nvPicPr>
          <p:cNvPr id="5" name="Picture 3" descr="C:\Users\Home_Berds\Desktop\день\SAM_087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03688" y="3140968"/>
            <a:ext cx="4332808" cy="32496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737" y="4754404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Золотится лист осенний</a:t>
            </a:r>
            <a:br>
              <a:rPr lang="ru-RU" sz="24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Начался учебный год</a:t>
            </a:r>
            <a:br>
              <a:rPr lang="ru-RU" sz="24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Новых знаний, достижений</a:t>
            </a:r>
            <a:br>
              <a:rPr lang="ru-RU" sz="24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движения вперед!</a:t>
            </a:r>
            <a:endParaRPr lang="ru-RU" sz="24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13778</TotalTime>
  <Words>7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Diseño predeterminado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Administrator</cp:lastModifiedBy>
  <cp:revision>724</cp:revision>
  <dcterms:created xsi:type="dcterms:W3CDTF">2010-05-23T14:28:12Z</dcterms:created>
  <dcterms:modified xsi:type="dcterms:W3CDTF">2014-09-02T13:14:11Z</dcterms:modified>
</cp:coreProperties>
</file>