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2" d="100"/>
          <a:sy n="82" d="100"/>
        </p:scale>
        <p:origin x="-8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045429-35BC-49A8-B3FE-B9CF60C70BC1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218DFD-9234-4285-A5E1-6FE473741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6B06-B53E-465F-9688-67E9377EC5D7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C8CC-5F3D-4FA1-926B-B406FD4E4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697C6-C67B-4F75-A2EA-92BBC55A4082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9B361-1A3C-4C1C-9F65-6C98250CE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8F1ED-58DA-49F7-8D0C-D7003F71DDF7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28538-4359-44DA-9EB7-1A3939573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27A0C-2765-4F35-8C3D-AA164177ED80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6166-5A16-442E-B038-EDF9E51C9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B734B-B670-4D03-BC89-A9A52A1C8745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3159F-C213-49F4-A921-13AC19140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CDAF2-CC67-4E75-9217-7287D4BC687C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C4413-01F0-4504-863C-326ADFDD1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C3B7-786A-4868-9A4A-9039D17A304A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41C1-819B-4965-B86F-1C90197CC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C3A13-D6BD-458B-AB53-C325FC5ECB92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1436-6044-4650-AB92-7417AB6E3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5D08-AB18-42B6-A842-DB6AFFEB5511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042E-A6D7-4FF7-915A-4F0059476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1426A-F2A0-4A4B-84C2-859C0596D9A2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309F-4685-46C2-BED7-402A25313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D2F7-41C8-4468-9096-A6F3B848ECE0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F047-8C66-4CA2-9692-FE7E79E11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C01E47-41F4-4361-B127-23CDDB9B2F62}" type="datetimeFigureOut">
              <a:rPr lang="ru-RU"/>
              <a:pPr>
                <a:defRPr/>
              </a:pPr>
              <a:t>25.04.2014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B52561-9456-452D-B3B5-D4D9826F2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1" y="42246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14" r:id="rId8"/>
    <p:sldLayoutId id="2147483722" r:id="rId9"/>
    <p:sldLayoutId id="2147483713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Зона психологической разгрузки в детском саду.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4338" name="Picture 2" descr="F:\ФОТО\фото работа\SAM_05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916113"/>
            <a:ext cx="6529388" cy="4608512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089CA3"/>
                </a:solidFill>
                <a:latin typeface="Times New Roman" pitchFamily="18" charset="0"/>
              </a:rPr>
              <a:t>Мешочек радости и мешочек грусти, домик настроений познакомят детей с миром эмоций, что способствует обучению бесконфликтному общению.</a:t>
            </a:r>
            <a:br>
              <a:rPr lang="ru-RU" sz="2000" b="1" smtClean="0">
                <a:solidFill>
                  <a:srgbClr val="089CA3"/>
                </a:solidFill>
                <a:latin typeface="Times New Roman" pitchFamily="18" charset="0"/>
              </a:rPr>
            </a:br>
            <a:endParaRPr lang="ru-RU" sz="2000" b="1" smtClean="0">
              <a:solidFill>
                <a:srgbClr val="089CA3"/>
              </a:solidFill>
              <a:latin typeface="Times New Roman" pitchFamily="18" charset="0"/>
            </a:endParaRPr>
          </a:p>
        </p:txBody>
      </p:sp>
      <p:pic>
        <p:nvPicPr>
          <p:cNvPr id="23554" name="Picture 3" descr="F:\ФОТО\фото работа\SAM_07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24138"/>
            <a:ext cx="4038600" cy="3028950"/>
          </a:xfrm>
        </p:spPr>
      </p:pic>
      <p:pic>
        <p:nvPicPr>
          <p:cNvPr id="23555" name="Picture 3" descr="F:\ФОТО\фото работа\SAM_07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624138"/>
            <a:ext cx="4038600" cy="302895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2112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Выражаем благодарность родителям за участие в приобретении и оформлении пособий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4578" name="Picture 2" descr="H:\DCIM\100PHOTO\SAM_07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997075"/>
            <a:ext cx="6481762" cy="48609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404813"/>
            <a:ext cx="8353425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/>
                </a:solidFill>
                <a:latin typeface="+mn-lt"/>
              </a:rPr>
              <a:t>Всем известно, что дети дошкольного возраста особо эмоциональны и впечатлительны. Они легко подхватывают сильные, как положительные, так и отрицательные эмоции окружающих их людей. Во многом реакция на обстановку вокруг у детей зависит от создания педагогом у них чувства уверенности и поддержки, внутренней безопасности и свободы</a:t>
            </a:r>
            <a:r>
              <a:rPr lang="ru-RU" sz="2400" b="1">
                <a:solidFill>
                  <a:schemeClr val="accent3"/>
                </a:solidFill>
                <a:latin typeface="+mn-lt"/>
              </a:rPr>
              <a:t>. Как </a:t>
            </a:r>
            <a:r>
              <a:rPr lang="ru-RU" sz="2400" b="1" dirty="0">
                <a:solidFill>
                  <a:schemeClr val="accent3"/>
                </a:solidFill>
                <a:latin typeface="+mn-lt"/>
              </a:rPr>
              <a:t>помочь ребёнку вырасти весёлым и активным, самостоятельным и доброжелательным, помогающим и любознательным, инициативным и уверенным в себе, открытым и сопереживающим – то есть, прежде всего, психологически здоровым?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/>
                </a:solidFill>
                <a:latin typeface="+mn-lt"/>
              </a:rPr>
              <a:t>Большую помощь в этом может оказать предметно-развивающая среда в дошкольном учреждении.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Уголок для уединения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accent3"/>
                </a:solidFill>
              </a:rPr>
              <a:t>Уголок уединения» в группе - это место, где ребёнок ощущает себя в полной безопасности, здесь он может побыть наедине с собой, успокоиться и расслабиться, поиграть с любимым предметом или игрушкой, рассмотреть интересную книгу или просто помечтать.</a:t>
            </a:r>
            <a:endParaRPr lang="ru-RU" sz="1600" b="1" dirty="0">
              <a:solidFill>
                <a:schemeClr val="accent3"/>
              </a:solidFill>
            </a:endParaRPr>
          </a:p>
        </p:txBody>
      </p:sp>
      <p:pic>
        <p:nvPicPr>
          <p:cNvPr id="16387" name="Picture 2" descr="F:\ФОТО\фото работа\SAM_06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5050" y="2044700"/>
            <a:ext cx="5111750" cy="3835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Плащ волшебника поможет повысить самооценку, обрести уверенность в себе.</a:t>
            </a:r>
            <a:endParaRPr lang="ru-RU" sz="2800" dirty="0"/>
          </a:p>
        </p:txBody>
      </p:sp>
      <p:pic>
        <p:nvPicPr>
          <p:cNvPr id="17410" name="Picture 3" descr="F:\ФОТО\фото работа\SAM_068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24138"/>
            <a:ext cx="4038600" cy="3028950"/>
          </a:xfrm>
        </p:spPr>
      </p:pic>
      <p:pic>
        <p:nvPicPr>
          <p:cNvPr id="17411" name="Picture 2" descr="F:\ФОТО\фото работа\SAM_068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624138"/>
            <a:ext cx="4038600" cy="30289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Клубочки, которые дети  сматывают, тем самым снимая эмоциональное напряжение. Сухой бассейн,  который наполнен крупой, горохом, разноцветными камешками.  . Играя в нем, дети не только выполняю упражнения, на снятие эмоционального напряжения у детей, но и развивают мелкую моторику пальцев рук.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434" name="Picture 2" descr="F:\ФОТО\фото работа\SAM_067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133600"/>
            <a:ext cx="4230687" cy="3676650"/>
          </a:xfrm>
        </p:spPr>
      </p:pic>
      <p:pic>
        <p:nvPicPr>
          <p:cNvPr id="18435" name="Picture 3" descr="F:\ФОТО\фото работа\SAM_06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27538" y="2133600"/>
            <a:ext cx="4608512" cy="3671888"/>
          </a:xfrm>
          <a:solidFill>
            <a:srgbClr val="FFFF00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Выплеснуть накопившуюся энергию помогают боксёрские груши, мишени, стаканчики для  крика.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9458" name="Picture 2" descr="F:\ФОТО\фото работа\SAM_068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557338"/>
            <a:ext cx="4513262" cy="3816350"/>
          </a:xfrm>
        </p:spPr>
      </p:pic>
      <p:pic>
        <p:nvPicPr>
          <p:cNvPr id="19459" name="Picture 2" descr="F:\ФОТО\фото работа\SAM_06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557338"/>
            <a:ext cx="4038600" cy="3819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Игры с мелкими игрушками, шнуровки, бусы- берут на себя функцию умиротворения, снятия эмоционального напряжения.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482" name="Picture 2" descr="H:\DCIM\100PHOTO\SAM_06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989138"/>
            <a:ext cx="4321175" cy="4108450"/>
          </a:xfrm>
        </p:spPr>
      </p:pic>
      <p:pic>
        <p:nvPicPr>
          <p:cNvPr id="20483" name="Picture 3" descr="F:\ФОТО\фото работа\SAM_049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041525"/>
            <a:ext cx="4572000" cy="39798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089CA3"/>
                </a:solidFill>
              </a:rPr>
              <a:t>Альбом с семейными фотографиями поможет справиться с грустью от расставания с родителями, а по телефону можно позвонить маме, рассказать об успехах и огорчениях.</a:t>
            </a:r>
            <a:br>
              <a:rPr lang="ru-RU" sz="1800" b="1" smtClean="0">
                <a:solidFill>
                  <a:srgbClr val="089CA3"/>
                </a:solidFill>
              </a:rPr>
            </a:br>
            <a:r>
              <a:rPr lang="ru-RU" sz="1800" b="1" smtClean="0">
                <a:solidFill>
                  <a:srgbClr val="089CA3"/>
                </a:solidFill>
              </a:rPr>
              <a:t>Мешочки с разным наполнением помогут справиться со своим настроением, развить тактильное восприятие.</a:t>
            </a:r>
          </a:p>
        </p:txBody>
      </p:sp>
      <p:pic>
        <p:nvPicPr>
          <p:cNvPr id="21506" name="Picture 2" descr="F:\ФОТО\фото работа\SAM_07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854200"/>
            <a:ext cx="4464050" cy="3632200"/>
          </a:xfrm>
        </p:spPr>
      </p:pic>
      <p:pic>
        <p:nvPicPr>
          <p:cNvPr id="21507" name="Picture 2" descr="F:\ФОТО\фото работа\SAM_07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56125" y="1844675"/>
            <a:ext cx="4454525" cy="36718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&lt;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Подушка 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мирилка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поможет помириться, а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&lt;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подушка –</a:t>
            </a: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жалелка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 пожалеет обидевшихся.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2530" name="Picture 2" descr="F:\ФОТО\фото работа\SAM_06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44675"/>
            <a:ext cx="4440238" cy="3816350"/>
          </a:xfrm>
        </p:spPr>
      </p:pic>
      <p:pic>
        <p:nvPicPr>
          <p:cNvPr id="22531" name="Picture 3" descr="F:\ФОТО\фото работа\SAM_06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1916113"/>
            <a:ext cx="4556125" cy="37449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</TotalTime>
  <Words>269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Times New Roman</vt:lpstr>
      <vt:lpstr>Поток</vt:lpstr>
      <vt:lpstr>Поток</vt:lpstr>
      <vt:lpstr>Поток</vt:lpstr>
      <vt:lpstr>Поток</vt:lpstr>
      <vt:lpstr>Зона психологической разгрузки в детском саду.</vt:lpstr>
      <vt:lpstr>Слайд 2</vt:lpstr>
      <vt:lpstr>Уголок для уединения.</vt:lpstr>
      <vt:lpstr>Плащ волшебника поможет повысить самооценку, обрести уверенность в себе.</vt:lpstr>
      <vt:lpstr>Клубочки, которые дети  сматывают, тем самым снимая эмоциональное напряжение. Сухой бассейн,  который наполнен крупой, горохом, разноцветными камешками.  . Играя в нем, дети не только выполняю упражнения, на снятие эмоционального напряжения у детей, но и развивают мелкую моторику пальцев рук.</vt:lpstr>
      <vt:lpstr>Выплеснуть накопившуюся энергию помогают боксёрские груши, мишени, стаканчики для  крика. </vt:lpstr>
      <vt:lpstr>Игры с мелкими игрушками, шнуровки, бусы- берут на себя функцию умиротворения, снятия эмоционального напряжения.</vt:lpstr>
      <vt:lpstr>Альбом с семейными фотографиями поможет справиться с грустью от расставания с родителями, а по телефону можно позвонить маме, рассказать об успехах и огорчениях. Мешочки с разным наполнением помогут справиться со своим настроением, развить тактильное восприятие.</vt:lpstr>
      <vt:lpstr>&lt;Подушка мирилка&gt; поможет помириться, а&lt; подушка –жалелка&gt;  пожалеет обидевшихся.</vt:lpstr>
      <vt:lpstr>Мешочек радости и мешочек грусти, домик настроений познакомят детей с миром эмоций, что способствует обучению бесконфликтному общению. </vt:lpstr>
      <vt:lpstr>Выражаем благодарность родителям за участие в приобретении и оформлении пособий.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Зона психологической </dc:title>
  <dc:creator>Home_Berds</dc:creator>
  <cp:lastModifiedBy>Кулагина</cp:lastModifiedBy>
  <cp:revision>40</cp:revision>
  <dcterms:created xsi:type="dcterms:W3CDTF">2014-04-01T01:53:18Z</dcterms:created>
  <dcterms:modified xsi:type="dcterms:W3CDTF">2014-04-25T02:16:29Z</dcterms:modified>
</cp:coreProperties>
</file>