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3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21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7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24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0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18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32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9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1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EDAF-485B-44A8-9564-1F92B2C0B014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BE32-9B3F-4CE5-8057-9FF9CB24B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6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8865" y="2551837"/>
            <a:ext cx="51062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Зрительный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анализ и синтез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351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ºÐ°ÐºÐ¸Ðµ Ð±ÑÐºÐ²Ñ ÑÐ¿ÑÑÑÐ°Ð»Ð¸Ñ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92" y="1268760"/>
            <a:ext cx="4448175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04" y="332656"/>
            <a:ext cx="3905519" cy="60486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/>
          <p:cNvSpPr txBox="1"/>
          <p:nvPr/>
        </p:nvSpPr>
        <p:spPr>
          <a:xfrm>
            <a:off x="5288897" y="332656"/>
            <a:ext cx="939287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88896" y="3212976"/>
            <a:ext cx="939287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267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Какие буквы спрятались?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73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71341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124654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Назови все буквы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43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62" y="272810"/>
            <a:ext cx="4251384" cy="5604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5938"/>
            <a:ext cx="4257546" cy="608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824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2018-08-24T02:09:51Z</dcterms:created>
  <dcterms:modified xsi:type="dcterms:W3CDTF">2018-08-24T03:17:37Z</dcterms:modified>
</cp:coreProperties>
</file>