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D7A6F-7C6D-4D70-89E2-34B02252AFBF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33225-CEC1-4FFA-8503-E0B4C029F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20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33225-CEC1-4FFA-8503-E0B4C029F3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47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78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93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96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7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3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53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68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66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80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F54D2-1E2B-4BEA-9D72-0D626D8527E3}" type="datetimeFigureOut">
              <a:rPr lang="ru-RU" smtClean="0"/>
              <a:t>ср 29.08.18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D82A-C337-49A7-95B6-BDD6CEFF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28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5589" y="1988840"/>
            <a:ext cx="91916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Графомоторные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навыки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 закрепление графического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изображения букв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67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42" y="548680"/>
            <a:ext cx="414766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Ð·Ð°ÑÑÐ¼Ð»ÐµÐ½Ð½ÑÐµ Ð±ÑÐºÐ²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69" y="3645024"/>
            <a:ext cx="445533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ÐÐ°ÑÑÐ¸Ð½ÐºÐ¸ Ð¿Ð¾ Ð·Ð°Ð¿ÑÐ¾ÑÑ Ð·Ð°ÑÑÐ¼Ð»ÐµÐ½Ð½ÑÐµ Ð±ÑÐºÐ²Ñ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4703"/>
            <a:ext cx="4288259" cy="561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57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ÐÐ°ÑÑÐ¸Ð½ÐºÐ¸ Ð¿Ð¾ Ð·Ð°Ð¿ÑÐ¾ÑÑ ÑÐ·Ð½Ð°Ð¹ Ð±ÑÐºÐ²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72715"/>
            <a:ext cx="8507159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60983" y="3858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Дорисуй  буквы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79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ÑÐ·Ð½Ð°Ð¹ Ð±ÑÐºÐ²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37" y="1014023"/>
            <a:ext cx="8718325" cy="482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38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ÐÐ°ÑÑÐ¸Ð½ÐºÐ¸ Ð¿Ð¾ Ð·Ð°Ð¿ÑÐ¾ÑÑ ÑÐ·Ð½Ð°Ð¹ Ð±ÑÐºÐ²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78083" y="1529042"/>
            <a:ext cx="5976664" cy="374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ÐÐ°ÑÑÐ¸Ð½ÐºÐ¸ Ð¿Ð¾ Ð·Ð°Ð¿ÑÐ¾ÑÑ ÑÐ»Ð¾Ð¶Ð¸ Ð±ÑÐºÐ²Ñ Ð¸Ð· Ð¿Ð°Ð»Ð¾ÑÐµÐ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41161" y="1663665"/>
            <a:ext cx="6088491" cy="353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6200000">
            <a:off x="-935422" y="3318984"/>
            <a:ext cx="2453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Сложи буквы из частей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3491740" y="3215071"/>
            <a:ext cx="28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Выложи буквы  из палочек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558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</Words>
  <Application>Microsoft Office PowerPoint</Application>
  <PresentationFormat>Экран (4:3)</PresentationFormat>
  <Paragraphs>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6</cp:revision>
  <dcterms:created xsi:type="dcterms:W3CDTF">2018-08-24T02:00:01Z</dcterms:created>
  <dcterms:modified xsi:type="dcterms:W3CDTF">2018-08-29T14:29:10Z</dcterms:modified>
</cp:coreProperties>
</file>