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F6B-72BE-4780-AC49-B5E6C20E52D4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76B9-1937-4529-A46A-4E8B3EE0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1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F6B-72BE-4780-AC49-B5E6C20E52D4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76B9-1937-4529-A46A-4E8B3EE0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F6B-72BE-4780-AC49-B5E6C20E52D4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76B9-1937-4529-A46A-4E8B3EE0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4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F6B-72BE-4780-AC49-B5E6C20E52D4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76B9-1937-4529-A46A-4E8B3EE0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2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F6B-72BE-4780-AC49-B5E6C20E52D4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76B9-1937-4529-A46A-4E8B3EE0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7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F6B-72BE-4780-AC49-B5E6C20E52D4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76B9-1937-4529-A46A-4E8B3EE0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00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F6B-72BE-4780-AC49-B5E6C20E52D4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76B9-1937-4529-A46A-4E8B3EE0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9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F6B-72BE-4780-AC49-B5E6C20E52D4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76B9-1937-4529-A46A-4E8B3EE0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4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F6B-72BE-4780-AC49-B5E6C20E52D4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76B9-1937-4529-A46A-4E8B3EE0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7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F6B-72BE-4780-AC49-B5E6C20E52D4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76B9-1937-4529-A46A-4E8B3EE0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0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8F6B-72BE-4780-AC49-B5E6C20E52D4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76B9-1937-4529-A46A-4E8B3EE0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1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F8F6B-72BE-4780-AC49-B5E6C20E52D4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576B9-1937-4529-A46A-4E8B3EE0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0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280" y="2492896"/>
            <a:ext cx="83123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зрительное восприятие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11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byspeech.ru/wp-content/uploads/2016/09/1JBev-6rl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6553" y="1105974"/>
            <a:ext cx="6275072" cy="44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td3.mycdn.me/image?id=858939443142&amp;t=20&amp;plc=WEB&amp;tkn=*4IFfxPEIunTXKGLdqICmtWjpG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2430" y="1115442"/>
            <a:ext cx="6347592" cy="44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td0.mycdn.me/image?id=838234908724&amp;t=20&amp;plc=WEB&amp;tkn=*8FMKugEuezGRcmC4cT2bb5Xo9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14208" y="1303958"/>
            <a:ext cx="6322330" cy="42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zabavnik.club/wp-content/uploads/2018/02/nayti_otlichiya_na_kartinkah_33_02063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55648" y="1499682"/>
            <a:ext cx="6526555" cy="38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61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ÑÐ¾ Ð¸Ð·Ð¼ÐµÐ½Ð¸Ð»Ð¾Ñ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" y="116632"/>
            <a:ext cx="90845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7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Ð°ÑÑÐ¸Ð½ÐºÐ¸ Ð¿Ð¾ Ð·Ð°Ð¿ÑÐ¾ÑÑ Ð½Ð°Ð¹Ð´Ð¸ Ð¿ÑÐ°Ð²Ð¸Ð»ÑÐ½ÑÑ Ñ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8" y="549548"/>
            <a:ext cx="4361388" cy="618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Ð½Ð°Ð¹Ð´Ð¸ Ð¿ÑÐ°Ð²Ð¸Ð»ÑÐ½ÑÑ ÑÐµÐ½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78" y="534647"/>
            <a:ext cx="4152461" cy="62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16632"/>
            <a:ext cx="282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 правильную тень.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249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2018-08-24T01:37:12Z</dcterms:created>
  <dcterms:modified xsi:type="dcterms:W3CDTF">2018-08-24T01:54:06Z</dcterms:modified>
</cp:coreProperties>
</file>