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8DCB5-24E9-4F69-BA04-F01B35C6FB07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2F861-08E4-4C59-8D6C-B1FDF6177A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226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2F861-08E4-4C59-8D6C-B1FDF6177A6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819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6056-A747-4EE6-839E-F7B281828AD9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058F-317D-459F-8534-67FC52A6F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150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6056-A747-4EE6-839E-F7B281828AD9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058F-317D-459F-8534-67FC52A6F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122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6056-A747-4EE6-839E-F7B281828AD9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058F-317D-459F-8534-67FC52A6F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89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6056-A747-4EE6-839E-F7B281828AD9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058F-317D-459F-8534-67FC52A6F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03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6056-A747-4EE6-839E-F7B281828AD9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058F-317D-459F-8534-67FC52A6F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38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6056-A747-4EE6-839E-F7B281828AD9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058F-317D-459F-8534-67FC52A6F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34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6056-A747-4EE6-839E-F7B281828AD9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058F-317D-459F-8534-67FC52A6F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809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6056-A747-4EE6-839E-F7B281828AD9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058F-317D-459F-8534-67FC52A6F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27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6056-A747-4EE6-839E-F7B281828AD9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058F-317D-459F-8534-67FC52A6F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934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6056-A747-4EE6-839E-F7B281828AD9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058F-317D-459F-8534-67FC52A6F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74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6056-A747-4EE6-839E-F7B281828AD9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058F-317D-459F-8534-67FC52A6F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41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56056-A747-4EE6-839E-F7B281828AD9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E058F-317D-459F-8534-67FC52A6F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94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2760904"/>
            <a:ext cx="828002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Упражнения для развития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мелкой моторики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913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ÐÐ¾Ð³Ð¸ÑÐµÑÐºÐ¸Ðµ Ð·Ð°Ð´Ð°Ð½Ð¸Ñ Ð´Ð»Ñ Ð¼Ð°Ð»ÑÑÐµÐ¹ 2 Ð»ÐµÑ - ÐÐ°Ðº ÑÐ´ÐµÐ»Ð°ÑÑ Ð¸Ð·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511733" y="-63460"/>
            <a:ext cx="5530679" cy="689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ÐÐ¾Ð³Ð¸ÑÐµÑÐºÐ¸Ðµ Ð·Ð°Ð´Ð°Ð½Ð¸Ñ Ð´Ð»Ñ Ð¼Ð°Ð»ÑÑÐµÐ¹ 2 Ð»ÐµÑ - ÐÐ°Ðº ÑÐ´ÐµÐ»Ð°ÑÑ Ð¸Ð·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64133" y="88940"/>
            <a:ext cx="5530679" cy="689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7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Ð³Ð¾ÑÐ¾Ð²Ð¸Ð¼ ÑÑÐºÑ Ðº Ð¿Ð¸ÑÑÐ¼Ñ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37" y="836712"/>
            <a:ext cx="8688476" cy="4459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831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632219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6576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ÐÐ°ÑÑÐ¸Ð½ÐºÐ¸ Ð¿Ð¾ Ð·Ð°Ð¿ÑÐ¾ÑÑ Ð³Ð¾ÑÐ¾Ð²Ð¸Ð¼ ÑÑÐºÑ Ðº Ð¿Ð¸ÑÑÐ¼Ñ Ð´Ð¾ÑÐ¸ÑÑÐ¹ Ð·ÐµÑÐºÐ°Ð»ÑÐ½Ð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39032"/>
            <a:ext cx="4178893" cy="523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ÐÐ°ÑÑÐ¸Ð½ÐºÐ¸ Ð¿Ð¾ Ð·Ð°Ð¿ÑÐ¾ÑÑ Ð³Ð¾ÑÐ¾Ð²Ð¸Ð¼ ÑÑÐºÑ Ðº Ð¿Ð¸ÑÑÐ¼Ñ Ð´Ð¾ÑÐ¸ÑÑÐ¹ Ð·ÐµÑÐºÐ°Ð»ÑÐ½Ð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653" y="1642568"/>
            <a:ext cx="4062006" cy="4062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9446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</Words>
  <Application>Microsoft Office PowerPoint</Application>
  <PresentationFormat>Экран (4:3)</PresentationFormat>
  <Paragraphs>3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2018-08-24T03:05:53Z</dcterms:created>
  <dcterms:modified xsi:type="dcterms:W3CDTF">2018-08-24T03:14:56Z</dcterms:modified>
</cp:coreProperties>
</file>