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7" r:id="rId4"/>
    <p:sldId id="262" r:id="rId5"/>
    <p:sldId id="264" r:id="rId6"/>
    <p:sldId id="267" r:id="rId7"/>
    <p:sldId id="269" r:id="rId8"/>
    <p:sldId id="270" r:id="rId9"/>
    <p:sldId id="268" r:id="rId10"/>
    <p:sldId id="265" r:id="rId11"/>
    <p:sldId id="273" r:id="rId12"/>
    <p:sldId id="266" r:id="rId13"/>
    <p:sldId id="25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200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 panose="05040102010807070707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 panose="05040102010807070707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 panose="05040102010807070707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 panose="05040102010807070707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 panose="05040102010807070707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 panose="05040102010807070707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dirty="0">
                <a:sym typeface="+mn-ea"/>
              </a:rPr>
              <a:t>Перелетные птицы</a:t>
            </a:r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ru-RU" altLang="en-US"/>
              <a:t>Учитель- логопед Тилина Е.В.</a:t>
            </a:r>
            <a:endParaRPr lang="ru-RU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6420" y="594995"/>
            <a:ext cx="4999355" cy="2884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645" y="1473835"/>
            <a:ext cx="6950075" cy="39096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46810" y="222885"/>
            <a:ext cx="3353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Реши ребус.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93065" y="511175"/>
            <a:ext cx="85477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Д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/и «Что умеют делать птицы?»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употреблении в речи слов – действий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Дети, давайте вспомним, что могут делать птицы (они что делают? ходят, клюют, взлетают, летают, выводят, прыгают, вьют, кормят, ухаживают, высиживают, поют…).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6695" y="2621915"/>
            <a:ext cx="87141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Д/и «Нелепицы»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логического мышления.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педагог читает предложения, а дети исправляют ошибки.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Послушайте предложение и расскажите, чего не бывает. А как должно быть на самом деле?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Из яиц птиц вылупились крокодильчики.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сделали для аистов скворечники.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Птенцы высиживают яйца.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Тело птицы покрыто шерстью.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Птенцы строят гнёзда.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Скворец живёт в будке.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Пересказ текста "Грачи".  Дважды прочитать для ребенка текст, а затем послушать то,  что он запомнил и пересказал.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91264" cy="530614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Грачи первыми прилетают к нам, когда кругом ещё лежит снег.  Отдохнут грачи от перелета и сразу же начинают вить гнезда на вершине высокого дерева. Грач - птица черного цвета с большим твердым клювом. Все тело птицы покрыто перьями. Питаются грачи насекомыми, червями и семенами растений. Грачи приносят пользу, они уничтожают вредных насекомых и гусениц.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567180" y="1734185"/>
            <a:ext cx="65868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 следующих встреч.</a:t>
            </a:r>
            <a:endParaRPr lang="ru-RU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6564" y="58212"/>
            <a:ext cx="8856984" cy="67413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и дети старшего и подготовительного возраста. Сегодня предлагаю вашему вниманию тему "Перелетные птицы". Для формирования грамматических категорий давайте вместе с детьми поиграем в дидактическую игру "Птицы и их детёныши". Под диктовку детей запишите по образцу названия детёнышей перелетных птиц.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-журавленок -журавлята.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Скворец-…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Грач-…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Гусь-…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Стриж-…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Утка-…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Аист-…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Кукушка-…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040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стихотворение "Скворцы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вставали ночью даже,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окна смотрели в сад, 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когда же,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когда же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наши прилетят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поглядели, 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ольхе сидит скворец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Прилетели, наконец!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55933" y="885054"/>
            <a:ext cx="4465103" cy="256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101" y="3449036"/>
            <a:ext cx="4740768" cy="3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l="-10" r="-10"/>
          <a:stretch>
            <a:fillRect/>
          </a:stretch>
        </p:blipFill>
        <p:spPr>
          <a:xfrm>
            <a:off x="27305" y="-28575"/>
            <a:ext cx="9146540" cy="6807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28905"/>
            <a:ext cx="3810000" cy="32385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" y="3583940"/>
            <a:ext cx="3963670" cy="297307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95" y="193675"/>
            <a:ext cx="4000500" cy="300037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418965" y="3594100"/>
            <a:ext cx="4582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ГРАЧ, СОЛОВЕЙ. </a:t>
            </a:r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ЛЕБЕДЬ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ЛАСТОЧКА, </a:t>
            </a:r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СКВОРЕЦ, УТКА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ЛЕБЕДЬ, ГУСИ, УТКА, </a:t>
            </a:r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  <a:endParaRPr lang="ru-RU" altLang="en-US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714240" y="4988560"/>
            <a:ext cx="374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картинка лишняя?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02920" y="511175"/>
            <a:ext cx="78060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400"/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называем птиц, которые на зимний период отправляются в тёплые края, а весной прилетают обратно?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перелётные птицы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называем птиц, которые на зимний период остаются на родине?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зимующие птицы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 слыхали, как поют дрозды? И не только дрозды, а и жаворонки, соловьи, иволги? Как называются птицы, которые поют лучше других?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певчие птицы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запели птицы?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Потому что наступила весна, стало тепло, надо заводить потомство, стараться понравиться друг другу и найти себе пару.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64465" y="203200"/>
            <a:ext cx="8645525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сказки?»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много произведений, посвящённых нашим пернатым друзьям. Сейчас мы вспомним некоторые из них.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1) С кем путешествовал Нильс? (С дикими гусями)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2) С какими птицами летала лягушка-путешественница? (С дикими утками)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3) Какой птицей стал гадкий утёнок, когда вырос? (Лебедем)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4) Какую птицу спасла Дюймовочка? (Ласточку)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5) С какой птицей дружил Винни Пух? (сова)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6) У кого лисица украла сыр в одной из басен Ивана Крылова? (У вороны)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7) Какая птица, когда стучались в дверь, спрашивала: «Кто там?».(Галчонок)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8) Птица, которая кормила лису окрошкой из кувшина с узким горлышком! (Журавль)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670560"/>
            <a:ext cx="8232140" cy="54419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98195" y="196215"/>
            <a:ext cx="4782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423545" y="210820"/>
            <a:ext cx="80645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лишний?»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умения классифицировать предметы по существенным признакам, находить лишний предмет и объяснять, почему он лишний.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Сорока, ворона, воробей, ласточка.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Жук, бабочка, птенец.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Скворец, соловей, грач, голубь.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Курица, журавль, лебедь, кукушка.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23545" y="3263265"/>
            <a:ext cx="8245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Д/и «Скажи наоборот»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образовании антонимов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Аист большой, а соловей …,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Кукушка сидит высоко, а ласточка …,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Лебедь белый, а грач …,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У журавля широкие крылья, а у ласточки …,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У лебедя длинная шея, а у скворца …,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Жаворонок живет в поле, а цапля …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3651</Words>
  <Application>WPS Presentation</Application>
  <PresentationFormat>Экран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Wingdings</vt:lpstr>
      <vt:lpstr>Times New Roman</vt:lpstr>
      <vt:lpstr>Gill Sans MT</vt:lpstr>
      <vt:lpstr>Cambria</vt:lpstr>
      <vt:lpstr>Microsoft YaHei</vt:lpstr>
      <vt:lpstr/>
      <vt:lpstr>Arial Unicode MS</vt:lpstr>
      <vt:lpstr>Bookman Old Style</vt:lpstr>
      <vt:lpstr>Calibri</vt:lpstr>
      <vt:lpstr>Начальная</vt:lpstr>
      <vt:lpstr>Перелетные птицы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Пересказ текста "Грачи".  Дважды прочитать для ребенка текст, а затем послушать то,  что он запомнил и пересказал.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</dc:creator>
  <cp:lastModifiedBy>Вадим и Света</cp:lastModifiedBy>
  <cp:revision>4</cp:revision>
  <dcterms:created xsi:type="dcterms:W3CDTF">2020-04-20T06:46:00Z</dcterms:created>
  <dcterms:modified xsi:type="dcterms:W3CDTF">2020-04-21T08:29:47Z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