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C457B-8F58-450B-AD80-56FE6D7AD775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41457-B453-4069-93C6-30022B2B6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6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41457-B453-4069-93C6-30022B2B690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0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52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05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63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6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7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49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83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84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7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06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1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AA1B-730D-49A6-951C-72B571AD95E8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C7FBC-A1EB-4884-8CC8-2B375D4E7E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16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7712" y="2492895"/>
            <a:ext cx="536589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Игры на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вукобуквенный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анализ и синтез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737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Ð¾ÑÑÐ°Ð²Ñ ÑÐ»Ð¾Ð²Ð° Ð¿Ð¾ ÐºÐ°ÑÑÐ¸Ð½ÐºÐ°Ð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39" y="418920"/>
            <a:ext cx="8514270" cy="602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29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074003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27729"/>
            <a:ext cx="4032448" cy="570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726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</Words>
  <Application>Microsoft Office PowerPoint</Application>
  <PresentationFormat>Экран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2018-08-24T02:25:13Z</dcterms:created>
  <dcterms:modified xsi:type="dcterms:W3CDTF">2018-08-24T03:18:09Z</dcterms:modified>
</cp:coreProperties>
</file>