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440" y="184785"/>
            <a:ext cx="6463030" cy="6488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183" y="1721485"/>
            <a:ext cx="7747635" cy="3415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Конкурс кормушек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птиц 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«Чудо- столовая»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3560" y="131445"/>
            <a:ext cx="332994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МБДОУ ЦРР № 28</a:t>
            </a:r>
            <a:endParaRPr lang="ru-RU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«Огонек»</a:t>
            </a:r>
            <a:endParaRPr lang="ru-RU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96518" y="6151245"/>
            <a:ext cx="103060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2022г</a:t>
            </a:r>
            <a:endParaRPr lang="ru-RU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474345" y="285750"/>
            <a:ext cx="377444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 место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Колотий Лилия, группа 1" Ягодки", кормушка 11.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Бочкарёва Мария группа 11 "Мотыльки", кормушка 9.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/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 место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Токарева Виктория, группа 4 "Землянички", кормушка 18.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Бакланова Дарья, группа 6 "Кузнечики",  кормушка 3.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/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3 место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Троменшлегер Михаил, группа 7 "Бабочки", кормушка 7.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Игнатьев Матвей, группа 8 "Веснушки", кормушка 14.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Дудник Александр, группа 9 "Солнышки", кормушка 13.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5170" y="1483995"/>
            <a:ext cx="4276090" cy="427609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1039495" y="5934075"/>
            <a:ext cx="7117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Все победители и участники конкурса награждены дипломами и памятными призами</a:t>
            </a:r>
            <a:endParaRPr lang="ru-RU" altLang="en-US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2095818" y="704850"/>
            <a:ext cx="4951095" cy="20612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Благодарим всех</a:t>
            </a:r>
            <a:endParaRPr lang="ru-RU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участников конкурса</a:t>
            </a:r>
            <a:endParaRPr lang="ru-RU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 творческую активность </a:t>
            </a:r>
            <a:endParaRPr lang="ru-RU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 интересные работы.</a:t>
            </a:r>
            <a:endParaRPr lang="ru-RU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0708" y="3743960"/>
            <a:ext cx="526351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 внимание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41630" y="109220"/>
            <a:ext cx="418655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 ДОО  был организован проект конкурс кормушек для птиц «Чудо - столовая», где родители совместно с детьми могли посоривноваться в мастерстве изготовления кормушек для птиц.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Срок реализации:</a:t>
            </a:r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25января-25 февраля 2022.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Цель проекта:</a:t>
            </a:r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изготовление кормушек для экологической тропы.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33620" y="1270000"/>
            <a:ext cx="4117975" cy="319786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232410" y="5073650"/>
            <a:ext cx="9009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Задачи проекта: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1.Привлечь родителей совместно с детьми для создания кормушек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2.Создать предметно-развивающую среду на экологической тропе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3.Помочь птицам пережить зиму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09245" y="2581910"/>
            <a:ext cx="852487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Требования к изделию: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Кормушка должна быть: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1.Выполнена из экологически чистого материала.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2.Отличаться оригинальностью, безопасностью и высокой устойчивостью к воздействию внешних факторов  (влага, t◦С).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3.Обязательное наличие дна (20х20 или 20х25) и крыши.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Участникам конкурса необходимо с 25 января по 25 февраля предоставить кормушки в Методический кабинет (2 этаж) с 8.00 до 16.00 час., где ей будет присвоен номер для участия в голосовании посредством социальной сети Инстаграмм.</a:t>
            </a:r>
            <a:endParaRPr lang="ru-RU" altLang="en-US" sz="240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7075" y="415925"/>
            <a:ext cx="2202815" cy="170497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20" y="769620"/>
            <a:ext cx="3105150" cy="28454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-10287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IMG20220217125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285750"/>
            <a:ext cx="2165985" cy="288798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Изображение 2" descr="IMG_20220203_080845_5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85" y="168910"/>
            <a:ext cx="2392045" cy="31896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71750" y="1072515"/>
            <a:ext cx="353695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Кормушки </a:t>
            </a:r>
            <a:endParaRPr lang="ru-RU" altLang="en-US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изготовленные</a:t>
            </a:r>
            <a:endParaRPr lang="ru-RU" altLang="en-US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конкурс</a:t>
            </a:r>
            <a:endParaRPr lang="ru-RU" altLang="en-US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Изображение 4" descr="IMG_20220203_080848_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3503295"/>
            <a:ext cx="2355215" cy="314071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Изображение 5" descr="IMG_20220203_080851_4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085" y="3576320"/>
            <a:ext cx="2245995" cy="299466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Изображение 9" descr="IMG_20220217_130544_5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885" y="3545205"/>
            <a:ext cx="2324100" cy="3098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IMG_20220203_080853_6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232410"/>
            <a:ext cx="2232025" cy="297624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Изображение 2" descr="IMG_20220203_080856_8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35255"/>
            <a:ext cx="2378075" cy="317119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Изображение 3" descr="IMG_20220217_130607_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45" y="3700145"/>
            <a:ext cx="2226310" cy="296926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Изображение 4" descr="IMG_20220217_130557_8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10" y="179070"/>
            <a:ext cx="2480945" cy="33083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Изображение 5" descr="IMG_20220203_080901_5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3552190"/>
            <a:ext cx="2337435" cy="311721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3" name="Изображение 12" descr="IMG_20220203_080858_5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160" y="3512820"/>
            <a:ext cx="2366645" cy="315658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4955" y="452755"/>
            <a:ext cx="6096000" cy="609600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2"/>
          <a:srcRect l="-1321"/>
          <a:stretch>
            <a:fillRect/>
          </a:stretch>
        </p:blipFill>
        <p:spPr>
          <a:xfrm>
            <a:off x="-39370" y="316865"/>
            <a:ext cx="2854325" cy="2722245"/>
          </a:xfrm>
          <a:prstGeom prst="ellipse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5425" y="3890645"/>
            <a:ext cx="2501900" cy="2536825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045" y="471170"/>
            <a:ext cx="6096000" cy="6096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63030" y="3959860"/>
            <a:ext cx="2562225" cy="2538730"/>
          </a:xfrm>
          <a:prstGeom prst="ellipse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62065" y="534670"/>
            <a:ext cx="2763520" cy="2643505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235585"/>
            <a:ext cx="4447540" cy="444754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718820" y="4683125"/>
            <a:ext cx="80137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 конкурс было представленно </a:t>
            </a:r>
            <a:r>
              <a:rPr lang="ru-RU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35</a:t>
            </a:r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кормушек.  </a:t>
            </a:r>
            <a:r>
              <a:rPr lang="ru-RU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19</a:t>
            </a:r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из них полностью соответствовали требованиям конкурса. </a:t>
            </a:r>
            <a:r>
              <a:rPr lang="ru-RU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16</a:t>
            </a:r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немного не отвечали критериям. Эти кормушки украсят участки детского сада и станут дидактическим материалом для экологических занятий.</a:t>
            </a:r>
            <a:endParaRPr lang="ru-RU" alt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190" y="450850"/>
            <a:ext cx="3413760" cy="3072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1812</Words>
  <Application>WPS Presentation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4</cp:revision>
  <dcterms:created xsi:type="dcterms:W3CDTF">2022-03-17T13:09:53Z</dcterms:created>
  <dcterms:modified xsi:type="dcterms:W3CDTF">2022-03-17T13:09:53Z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