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00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BD9CD-3108-4E87-B564-10CFE5364CA0}" type="datetimeFigureOut">
              <a:rPr lang="ru-RU"/>
              <a:pPr>
                <a:defRPr/>
              </a:pPr>
              <a:t>чт 18.04.19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1D9C6-BAAF-4989-B1ED-E77D73622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CEBA9-9E78-4FE4-9C18-812EF07D3CD1}" type="datetimeFigureOut">
              <a:rPr lang="ru-RU"/>
              <a:pPr>
                <a:defRPr/>
              </a:pPr>
              <a:t>чт 18.04.19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7B751-46F7-43ED-9E2F-BE4A0CCAA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B28FF-785D-4E7E-9416-F95FE667BE73}" type="datetimeFigureOut">
              <a:rPr lang="ru-RU"/>
              <a:pPr>
                <a:defRPr/>
              </a:pPr>
              <a:t>чт 18.04.19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69D3E-1FBA-4093-9541-359360E83F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D52DB-B93B-4ACE-9816-BB56584B9658}" type="datetimeFigureOut">
              <a:rPr lang="ru-RU"/>
              <a:pPr>
                <a:defRPr/>
              </a:pPr>
              <a:t>чт 18.04.19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C51B6-FAF3-4FAD-8C75-EA8F1D437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3FC4E-3CBD-491D-B313-3495D13A195A}" type="datetimeFigureOut">
              <a:rPr lang="ru-RU"/>
              <a:pPr>
                <a:defRPr/>
              </a:pPr>
              <a:t>чт 18.04.19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1B564-665D-4AEE-B10D-D2A08401D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F0006-2333-4910-99A1-CF571509D8BB}" type="datetimeFigureOut">
              <a:rPr lang="ru-RU"/>
              <a:pPr>
                <a:defRPr/>
              </a:pPr>
              <a:t>чт 18.04.19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B2558-5C60-4EB0-B6AA-D124E9BC7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FD7F1-0B01-4E0E-9F6A-C99F4C6BC8EC}" type="datetimeFigureOut">
              <a:rPr lang="ru-RU"/>
              <a:pPr>
                <a:defRPr/>
              </a:pPr>
              <a:t>чт 18.04.19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BD04F-E908-4387-9BB2-920978F3D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38F8-5358-45C8-BAAF-8C07A859B9D1}" type="datetimeFigureOut">
              <a:rPr lang="ru-RU"/>
              <a:pPr>
                <a:defRPr/>
              </a:pPr>
              <a:t>чт 18.04.19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5D8D-29D3-4E48-A0F0-E5BC6EFAB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8CA7E-1A07-42B5-98AB-4E9133414C51}" type="datetimeFigureOut">
              <a:rPr lang="ru-RU"/>
              <a:pPr>
                <a:defRPr/>
              </a:pPr>
              <a:t>чт 18.04.19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5B1C-F54F-4093-9044-60AFD3ED5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5769F-B434-4377-8625-6CC7BB533F38}" type="datetimeFigureOut">
              <a:rPr lang="ru-RU"/>
              <a:pPr>
                <a:defRPr/>
              </a:pPr>
              <a:t>чт 18.04.19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77CAF-78BA-428D-A942-6A1CCA68E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C112C-5EED-4331-BCFE-100972838EB5}" type="datetimeFigureOut">
              <a:rPr lang="ru-RU"/>
              <a:pPr>
                <a:defRPr/>
              </a:pPr>
              <a:t>чт 18.04.19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3119-E196-4583-B423-37F6AEC2F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6D067B-B5DC-476C-8812-08C4ECC1B1C2}" type="datetimeFigureOut">
              <a:rPr lang="ru-RU"/>
              <a:pPr>
                <a:defRPr/>
              </a:pPr>
              <a:t>чт 18.04.19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07A026-C648-4162-A007-63D583498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-1270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001" y="5916153"/>
            <a:ext cx="2484890" cy="2941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9153" y="155513"/>
            <a:ext cx="1820861" cy="3237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Облако 4"/>
          <p:cNvSpPr/>
          <p:nvPr/>
        </p:nvSpPr>
        <p:spPr>
          <a:xfrm>
            <a:off x="378614" y="3081547"/>
            <a:ext cx="6423011" cy="3072340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Знакомство с  мини-роботом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Вее-Воt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«Умная пчела» </a:t>
            </a:r>
          </a:p>
        </p:txBody>
      </p:sp>
      <p:sp>
        <p:nvSpPr>
          <p:cNvPr id="6" name="Облако 5"/>
          <p:cNvSpPr/>
          <p:nvPr/>
        </p:nvSpPr>
        <p:spPr>
          <a:xfrm>
            <a:off x="2492897" y="443541"/>
            <a:ext cx="2286255" cy="2112235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Группа № 11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«Мотыльки»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" y="0"/>
            <a:ext cx="6832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78388"/>
            <a:ext cx="6858000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188913" y="1852613"/>
            <a:ext cx="4319587" cy="5672137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На основе знания своего тела, т.е. ориентировки «на себе», становится возможным определять направление, ориентируясь «от себя»: </a:t>
            </a:r>
          </a:p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умение правильно показывать,  называть объекты, расположенные впереди (значит, лицом ко мне) – сзади (значит за спиной), вверху (там, где потолок) – внизу (там, где ноги, пол), справа – слева. </a:t>
            </a:r>
          </a:p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Ребенок должен научиться устанавливать и словесно обозначать положение того или иного предмета по отношению к себе (впереди меня – диван, позади – стол, справа – окно, а слева – телевизор, вверху – люстра, а внизу – ковер).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" y="0"/>
            <a:ext cx="6832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78388"/>
            <a:ext cx="6858000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476250" y="1547813"/>
            <a:ext cx="4608513" cy="734536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Детей нужно одновременно упражнять в различении парных взаимообратных направлений: "внизу" –"вверху", "спереди"-"сзади", "слева"-"справа", так как формирование представлений об одном из них опирается на формирование представлений о другом.</a:t>
            </a:r>
          </a:p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Основными методами формирования ориентировки в пространстве являются: наблюдение, рассматривание картин, схем и таблиц; объяснения, указания; дидактические и подвижные игры и упражнения.</a:t>
            </a:r>
          </a:p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Умение ориентироваться в пространстве, осознание пространственных отношений, направлений обогащает речь ребенка, делает ее более точной,</a:t>
            </a:r>
          </a:p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конкретной, грамматически правильной. Благодаря пониманию ребенком пространственных отношений перед ним раскрываются содержательные связи между предметами и явлениями.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17463"/>
            <a:ext cx="6862763" cy="912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689" y="2883340"/>
            <a:ext cx="5784875" cy="4065173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" y="0"/>
            <a:ext cx="6832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78388"/>
            <a:ext cx="6858000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88913" y="1547813"/>
            <a:ext cx="4464050" cy="74168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 sz="1400">
              <a:solidFill>
                <a:srgbClr val="FFFFFF"/>
              </a:solidFill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Программируемые мини  - роботы «Умная пчела» прекрасно подходят для применения в детском саду. Это программируемый робот, предназначенный для использования детьми от 3 до 7 лет. Этот яркий, красочный, простой в эксплуатации, и дружелюбный маленький робот является замечательным инструментом для игры и обучения!</a:t>
            </a:r>
            <a:endParaRPr lang="ru-RU" sz="1400">
              <a:solidFill>
                <a:srgbClr val="63252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 – робот «Умная пчела» является идеальной отправной точкой для обучения детей младшего возраста, программированию. Работа с мини – робот «Умная пчела» учит детей структурированной деятельности, развивает воображение и предлагает массу возможностей для изучения причинно-следственных связей. Используется в образовании США с 2005 года.  </a:t>
            </a:r>
            <a:endParaRPr lang="ru-RU" sz="1400">
              <a:solidFill>
                <a:srgbClr val="632523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57450" y="179388"/>
            <a:ext cx="4103688" cy="119221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b="1">
                <a:solidFill>
                  <a:srgbClr val="6325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Консультация для родителей </a:t>
            </a:r>
            <a:endParaRPr lang="ru-RU" sz="1100">
              <a:solidFill>
                <a:srgbClr val="63252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b="1">
                <a:solidFill>
                  <a:srgbClr val="6325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«Программируемые мини  - роботы «Умная пчела»»</a:t>
            </a:r>
            <a:endParaRPr lang="ru-RU" sz="1100">
              <a:solidFill>
                <a:srgbClr val="63252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" y="0"/>
            <a:ext cx="6832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78388"/>
            <a:ext cx="6858000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260350" y="1619250"/>
            <a:ext cx="4824413" cy="7273925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Прочный и компактный дизайн.</a:t>
            </a:r>
            <a:endParaRPr lang="ru-RU" sz="1400">
              <a:solidFill>
                <a:srgbClr val="63252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Четкие и яркие кнопки.</a:t>
            </a:r>
            <a:endParaRPr lang="ru-RU" sz="1400">
              <a:solidFill>
                <a:srgbClr val="63252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Безопасен в использовании.</a:t>
            </a:r>
            <a:endParaRPr lang="ru-RU" sz="1400">
              <a:solidFill>
                <a:srgbClr val="63252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Простое и понятное программирование не связанное с использованием компьютера.</a:t>
            </a:r>
            <a:endParaRPr lang="ru-RU" sz="1400">
              <a:solidFill>
                <a:srgbClr val="63252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Память до 40 шагов.</a:t>
            </a:r>
            <a:endParaRPr lang="ru-RU" sz="1400">
              <a:solidFill>
                <a:srgbClr val="63252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Точные перемещения шагом  в 15 см, и поворотом в 90°.</a:t>
            </a:r>
            <a:endParaRPr lang="ru-RU" sz="1400">
              <a:solidFill>
                <a:srgbClr val="63252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Звуки и сверкающие глаза, подтверждающие исполнение ваших инструкций.</a:t>
            </a:r>
            <a:endParaRPr lang="ru-RU" sz="1400">
              <a:solidFill>
                <a:srgbClr val="63252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Простая зарядка через USB компьютера или через сетевой адаптер.</a:t>
            </a:r>
            <a:endParaRPr lang="ru-RU" sz="1400">
              <a:solidFill>
                <a:srgbClr val="63252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Symbol" pitchFamily="18" charset="2"/>
              <a:buChar char=""/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Вспомогательные материалы: различные поля, аксессуары, методические разработки, компьютерная программа и приложение для iPad имитирующие игру с мини – роботом «Умная пчела».</a:t>
            </a:r>
            <a:endParaRPr lang="ru-RU" sz="1400">
              <a:solidFill>
                <a:srgbClr val="63252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32125" y="250825"/>
            <a:ext cx="3671888" cy="1008063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49263"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Преимущества роботов  мини – робот «Умная пчела»:</a:t>
            </a:r>
            <a:endParaRPr lang="ru-RU" sz="1400">
              <a:solidFill>
                <a:srgbClr val="63252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" y="0"/>
            <a:ext cx="6832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78388"/>
            <a:ext cx="6858000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188913" y="1763713"/>
            <a:ext cx="6408737" cy="5761037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2" name="Рисунок 4" descr="http://robot.edu54.ru/sites/default/files/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8788" y="2486025"/>
            <a:ext cx="59404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" y="0"/>
            <a:ext cx="6832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78388"/>
            <a:ext cx="6858000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657225" y="1352550"/>
            <a:ext cx="5543550" cy="74676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Алгоритм - это определённая последовательность взаимосвязанных между собой действий, которые нужно выполнить, чтобы решить определённую задачу.</a:t>
            </a:r>
          </a:p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Анализ различных алгоритмов позволяет  выделить следующие общие свойства, присущие алгоритмам:</a:t>
            </a:r>
          </a:p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-	массовость, т. е. алгоритм, предназначен  для решения не одной какой-нибудь  задачи, а для решения любой  задачи из данного вида однотипных  задач;-	определенность (или детерминированность), т.е. алгоритм  представляет собой строго определенную  последовательность шагов.</a:t>
            </a:r>
          </a:p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-	результативность, т. е. решая любую задачу  соответствующим алгоритмом, получаем результат. </a:t>
            </a:r>
          </a:p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-	дискретность, т.е. описываемый процесс должен  быть разбит на последовательность  отдельных шагов. Эти шаги можно  назвать – предписания (команды).</a:t>
            </a:r>
          </a:p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-	понятность, т.е. запись алгоритма, рассчитана  на определенного пользователя, в нашем случае на дошкольника определенного возраста.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36838" y="323850"/>
            <a:ext cx="3744912" cy="792163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632523"/>
                </a:solidFill>
                <a:latin typeface="Times New Roman" pitchFamily="18" charset="0"/>
              </a:rPr>
              <a:t>Умение составлять алгоритмы</a:t>
            </a:r>
          </a:p>
          <a:p>
            <a:pPr algn="ctr">
              <a:defRPr/>
            </a:pPr>
            <a:endParaRPr lang="ru-RU" b="1">
              <a:solidFill>
                <a:srgbClr val="63252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" y="0"/>
            <a:ext cx="6832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78388"/>
            <a:ext cx="6858000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188913" y="1258888"/>
            <a:ext cx="4752975" cy="7705725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Пространственная ориентировка – оценка расстояния, размера, формы предметов, взаиморасположение предметов и их положение относительно человека.</a:t>
            </a:r>
          </a:p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Одним из основных принципов дошкольной психолого-педагогической науки является положение о том, что различные знания у ребенка можно сформировать путем построения целенаправленного обучения и через организацию его деятельности. В связи с этими мы предположили, что формирование пространственных представлений будет эффективным, когда в педагогическом процессе будут использоваться специальные средства, направленные на развитие способности к пространственной ориентировке у детей 5-6 лет. Такими средствами являются дидактические игры и игровые упражнения, мини – робот «Умная пчела», которые обеспечивают целенаправленность процесса формирования представлений о пространственных признаках и отношениях.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36838" y="107950"/>
            <a:ext cx="3887787" cy="10795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632523"/>
                </a:solidFill>
                <a:latin typeface="Times New Roman" pitchFamily="18" charset="0"/>
              </a:rPr>
              <a:t>Развитие пространственной ориентировки детей пятого года жизни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" y="0"/>
            <a:ext cx="6832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78388"/>
            <a:ext cx="6858000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333375" y="250825"/>
            <a:ext cx="5543550" cy="806608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Познание пространственных отношений, связей и зависимостей в расположении объектов является сложным и длительным процессом.</a:t>
            </a:r>
          </a:p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Пространственная ориентировка осуществляется на основе восприятия пространства и освоения пространственных категорий (протяженность, форма, местоположение, размерные отношения и др.). Уровень сформированности представлений ребенка о пространстве зависит от того,</a:t>
            </a:r>
          </a:p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как взрослый (родитель или педагог) организует работу с ребенком (детьми).</a:t>
            </a:r>
          </a:p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Эта работа отражается во всех режимных моментах и разных видах деятельности, будь она совместной или самостоятельной, индивидуальной,</a:t>
            </a:r>
          </a:p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поскольку опыт ориентировки в окружающем пространстве ребенок приобретает практически во всех видах деятельности. Соответственно задачи</a:t>
            </a:r>
          </a:p>
          <a:p>
            <a:pPr algn="just"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</a:rPr>
              <a:t>развития ориентировки в пространстве у детей дошкольного возраста затрагивают все образовательные области. Но ведущее значение для развития словесной ориентировки имеет педагогическая работа, организуемая в рамках образовательной области "Познавательное развитие", а именно в процессе формирования у детей математических представлений.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" y="0"/>
            <a:ext cx="6832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78388"/>
            <a:ext cx="6858000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333375" y="2124075"/>
            <a:ext cx="4103688" cy="511175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49263"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>
                <a:solidFill>
                  <a:srgbClr val="6325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Особые трудности дети испытывают при различении правой и левой руки. Дошкольников необходимо знакомить с названиями обеих рук одновременно при этом, подчеркивая их различные функции: правой рукой держат ложку, левой хлеб; правой рукой держат кисточку, левой лист бумаги, чтобы не скользил или тряпочку, чтобы прижимать деталь и не замазаться клеем.</a:t>
            </a:r>
            <a:endParaRPr lang="ru-RU" sz="1400">
              <a:solidFill>
                <a:srgbClr val="632523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697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Вадим и Света</cp:lastModifiedBy>
  <cp:revision>9</cp:revision>
  <dcterms:created xsi:type="dcterms:W3CDTF">2018-10-01T05:42:13Z</dcterms:created>
  <dcterms:modified xsi:type="dcterms:W3CDTF">2019-04-18T14:51:55Z</dcterms:modified>
</cp:coreProperties>
</file>