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28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74D70-3D2C-4F73-A420-030E21F39960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BB0F3-FEB5-427B-99EF-7C15D4D6E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5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BB0F3-FEB5-427B-99EF-7C15D4D6E8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7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BB0F3-FEB5-427B-99EF-7C15D4D6E8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6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1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1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0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4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1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F881-7EC7-498E-A41C-C9D4E6657E8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F14A-D57B-427F-8F69-4A815D8E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2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>
                <a:lumMod val="85000"/>
                <a:lumOff val="1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0470" y="1256568"/>
            <a:ext cx="49619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Полководцы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Великой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Отечественной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войны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4452" y="4869160"/>
            <a:ext cx="471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От их решений зависели судьбы миллионов человек!</a:t>
            </a:r>
          </a:p>
        </p:txBody>
      </p:sp>
      <p:pic>
        <p:nvPicPr>
          <p:cNvPr id="12290" name="Picture 2" descr="https://upload.wikimedia.org/wikipedia/commons/thumb/b/bf/Soviet_Front_Commanders_1945.jpg/300px-Soviet_Front_Commanders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6" y="2051853"/>
            <a:ext cx="3240974" cy="1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129895"/>
            <a:ext cx="3644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Командующие фронтами на заключительном этапе войны.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>
                <a:solidFill>
                  <a:srgbClr val="FFFF00"/>
                </a:solidFill>
              </a:rPr>
              <a:t>1-м ряду (слева направо): </a:t>
            </a:r>
            <a:r>
              <a:rPr lang="ru-RU" dirty="0"/>
              <a:t>И. С. Конев, А. М. Василевский, Г. К. Жуков, К. К. Рокоссовский, К. А. Мерецков; во 2-м ряду: Ф. И. </a:t>
            </a:r>
            <a:r>
              <a:rPr lang="ru-RU" dirty="0" err="1"/>
              <a:t>Толбухин</a:t>
            </a:r>
            <a:r>
              <a:rPr lang="ru-RU" dirty="0"/>
              <a:t>, Р. Я. Малиновский, Л. А. Говоров, А. И. Ерёменко, И. Х. Баграмян</a:t>
            </a:r>
          </a:p>
        </p:txBody>
      </p:sp>
      <p:pic>
        <p:nvPicPr>
          <p:cNvPr id="12294" name="Picture 6" descr="http://alla4u.ru/wp-content/uploads/2014/04/86542046_lent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2" y="116632"/>
            <a:ext cx="28003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20688"/>
            <a:ext cx="2912357" cy="37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Составитель- </a:t>
            </a:r>
            <a:r>
              <a:rPr lang="ru-RU" dirty="0" err="1" smtClean="0"/>
              <a:t>Семенюк</a:t>
            </a:r>
            <a:r>
              <a:rPr lang="ru-RU" smtClean="0"/>
              <a:t> С.П.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Новиков </a:t>
            </a:r>
            <a:r>
              <a:rPr lang="ru-RU" b="1" dirty="0"/>
              <a:t>Александр Александрович </a:t>
            </a:r>
            <a:r>
              <a:rPr lang="ru-RU" dirty="0"/>
              <a:t>(1900-1976) - главный маршал авиации.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19 ноября 1900 г. в д. Крюково </a:t>
            </a:r>
            <a:r>
              <a:rPr lang="ru-RU" dirty="0" err="1"/>
              <a:t>Нерехтского</a:t>
            </a:r>
            <a:r>
              <a:rPr lang="ru-RU" dirty="0"/>
              <a:t> района Костромской области. Образование получил в учительской семинарии в 1918г.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Советской Армии с 1919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авиации с 1933 года. Участник Великой Отечественной войны с первого дня. Был командующим ВВС Северного, затем Ленинградского </a:t>
            </a:r>
            <a:r>
              <a:rPr lang="ru-RU" dirty="0" err="1"/>
              <a:t>фронт.С</a:t>
            </a:r>
            <a:r>
              <a:rPr lang="ru-RU" dirty="0"/>
              <a:t> апреля 1942 г. и до конца войны — командующий ВВС РККА. В марте 1946 г. незаконно репрессирован (вместе с А. И. </a:t>
            </a:r>
            <a:r>
              <a:rPr lang="ru-RU" dirty="0" err="1"/>
              <a:t>Шахуриным</a:t>
            </a:r>
            <a:r>
              <a:rPr lang="ru-RU" dirty="0"/>
              <a:t>), реабилитирован в 1953.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Дважды Герой Советского Союза</a:t>
            </a:r>
          </a:p>
        </p:txBody>
      </p:sp>
      <p:pic>
        <p:nvPicPr>
          <p:cNvPr id="9218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194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4680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Кузнецов </a:t>
            </a:r>
            <a:r>
              <a:rPr lang="ru-RU" b="1" dirty="0"/>
              <a:t>Николай Герасимович </a:t>
            </a:r>
            <a:r>
              <a:rPr lang="ru-RU" dirty="0"/>
              <a:t>(1902-1974) - Адмирал флота Советского Союза. Нарком ВМФ.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11 (24) июля 1904 года в семье Герасима Федоровича Кузнецова (1861-1915), крестьянина деревни Медведки Велико-</a:t>
            </a:r>
            <a:r>
              <a:rPr lang="ru-RU" dirty="0" err="1"/>
              <a:t>Устюгского</a:t>
            </a:r>
            <a:r>
              <a:rPr lang="ru-RU" dirty="0"/>
              <a:t> уезда Вологодской губернии (ныне в </a:t>
            </a:r>
            <a:r>
              <a:rPr lang="ru-RU" dirty="0" err="1"/>
              <a:t>Котласском</a:t>
            </a:r>
            <a:r>
              <a:rPr lang="ru-RU" dirty="0"/>
              <a:t> районе Архангельской области).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1919 году в возрасте 15 лет вступил в Северодвинскую флотилию, приписав себе два года, чтобы быть принятым (ошибочный 1902 год рождения до сих пор встречается в некоторых справочниках). В 1921-1922 годах был строевым Архангельского флотского экипажа.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Великой Отечественной войны Н. Г. Кузнецов был председателем Главного военного совета ВМФ и главнокомандующим ВМФ. Он оперативно и энергично руководил флотом, координируя его действия с операциями прочих вооруженных сил.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3164681"/>
            <a:ext cx="4016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Адмирал являлся членом Ставки Верховного Главнокомандования, постоянно выезжал на корабли и фронты. Флот предотвратил вторжение на Кавказ с моря. В 1944 году Н. Г. Кузнецову было присвоено воинское звание адмирал флота. 25 мая 1945 года это звание было приравнено к званию Маршала Советского Союза и введены погоны маршальского типа.</a:t>
            </a:r>
            <a:br>
              <a:rPr lang="ru-RU" dirty="0" smtClean="0"/>
            </a:br>
            <a:r>
              <a:rPr lang="ru-RU" dirty="0" smtClean="0"/>
              <a:t>Герой Советского Союза</a:t>
            </a:r>
          </a:p>
          <a:p>
            <a:endParaRPr lang="ru-RU" dirty="0"/>
          </a:p>
        </p:txBody>
      </p:sp>
      <p:pic>
        <p:nvPicPr>
          <p:cNvPr id="10242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26" y="195931"/>
            <a:ext cx="2275837" cy="29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Черняховский </a:t>
            </a:r>
            <a:r>
              <a:rPr lang="ru-RU" b="1" dirty="0"/>
              <a:t>Иван Данилович </a:t>
            </a:r>
            <a:r>
              <a:rPr lang="ru-RU" dirty="0"/>
              <a:t>(1906-1945) - генерал армии.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в городе Умань. Отец был железнодорожником, поэтому неудивительно, что в 1915 году сын пошел по стопам отца и поступил в железнодорожную школу. В 1919 году в семье случилась настоящая трагедия: из-за тифа погибли родители, поэтому мальчик был вынужден уйти из школы и заняться сельским хозяйством. Он работал пастухом, выгоняя скот в поле с утра, и каждую свободную минуту садился за учебники. Сразу после ужина, прибегал к учительнице за разъяснением материала.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Второй Мировой войны был одним из тех молодых военачальников, которые своим примером мотивировали солдат, придавали им уверенности и давали веру в светлое будущее.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Дважды Герой Советского Союза</a:t>
            </a:r>
          </a:p>
        </p:txBody>
      </p:sp>
      <p:pic>
        <p:nvPicPr>
          <p:cNvPr id="11266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705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igwar.msk.ru/pages/biografy/img/tolbu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4156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6520" y="69269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Толбухин</a:t>
            </a:r>
            <a:r>
              <a:rPr lang="ru-RU" b="1" dirty="0"/>
              <a:t> Федор Иванович</a:t>
            </a:r>
          </a:p>
          <a:p>
            <a:r>
              <a:rPr lang="ru-RU" b="1" dirty="0"/>
              <a:t>Герой Советского Союза, Маршал Советского Союза</a:t>
            </a:r>
          </a:p>
          <a:p>
            <a:endParaRPr lang="ru-RU" dirty="0"/>
          </a:p>
        </p:txBody>
      </p:sp>
      <p:pic>
        <p:nvPicPr>
          <p:cNvPr id="13318" name="Picture 6" descr="http://bigwar.msk.ru/pages/biografy/img/malinov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240" y="620688"/>
            <a:ext cx="2232248" cy="182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Малиновский Родион Яковлевич</a:t>
            </a:r>
          </a:p>
          <a:p>
            <a:r>
              <a:rPr lang="ru-RU" b="1" dirty="0"/>
              <a:t>Дважды Герой Советского Союза, Маршал Советского Союза</a:t>
            </a:r>
          </a:p>
        </p:txBody>
      </p:sp>
      <p:pic>
        <p:nvPicPr>
          <p:cNvPr id="13320" name="Picture 8" descr="http://bigwar.msk.ru/pages/biografy/img/govor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0016" y="4005064"/>
            <a:ext cx="2141984" cy="150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Говоров Леонид Александрович</a:t>
            </a:r>
          </a:p>
          <a:p>
            <a:r>
              <a:rPr lang="ru-RU" b="1" dirty="0"/>
              <a:t>Герой Советского Союза, Маршал Советского Союза</a:t>
            </a:r>
          </a:p>
        </p:txBody>
      </p:sp>
      <p:pic>
        <p:nvPicPr>
          <p:cNvPr id="13322" name="Picture 10" descr="http://bigwar.msk.ru/pages/biografy/img/bagramy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00" y="386104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4043040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Баграмян Иван Христофорович</a:t>
            </a:r>
          </a:p>
          <a:p>
            <a:r>
              <a:rPr lang="ru-RU" b="1" dirty="0"/>
              <a:t>Дважды Герой Советского Союза, Маршал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5504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igwar.msk.ru/pages/biografy/img/ant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2076" y="908720"/>
            <a:ext cx="185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Антонов Александр Иннокентьевич</a:t>
            </a:r>
          </a:p>
          <a:p>
            <a:r>
              <a:rPr lang="ru-RU" b="1" dirty="0"/>
              <a:t>Генерал армии</a:t>
            </a:r>
          </a:p>
        </p:txBody>
      </p:sp>
      <p:pic>
        <p:nvPicPr>
          <p:cNvPr id="14340" name="Picture 4" descr="http://bigwar.msk.ru/pages/biografy/img/erem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292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764704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Еременко Андрей Иванович</a:t>
            </a:r>
          </a:p>
          <a:p>
            <a:r>
              <a:rPr lang="ru-RU" b="1" dirty="0"/>
              <a:t>Герой Советского Союза, Маршал Советского Союза</a:t>
            </a:r>
          </a:p>
        </p:txBody>
      </p:sp>
      <p:pic>
        <p:nvPicPr>
          <p:cNvPr id="14342" name="Picture 6" descr="http://bigwar.msk.ru/pages/biografy/img/meretsk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4304" y="3933056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Мерецков Кирилл Афанасьевич</a:t>
            </a:r>
          </a:p>
          <a:p>
            <a:r>
              <a:rPr lang="ru-RU" b="1" dirty="0"/>
              <a:t>Герой Советского Союза, Маршал Советского Союза</a:t>
            </a:r>
          </a:p>
        </p:txBody>
      </p:sp>
      <p:pic>
        <p:nvPicPr>
          <p:cNvPr id="14344" name="Picture 8" descr="http://bigwar.msk.ru/pages/biografy/img/timoshen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3789040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Тимошенко Семен Константинович</a:t>
            </a:r>
          </a:p>
          <a:p>
            <a:r>
              <a:rPr lang="ru-RU" b="1" dirty="0"/>
              <a:t>Дважды Герой Советского Союза, Маршал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8205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s11400.vk.me/v11400506/431/i-aBnSIlf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4631"/>
            <a:ext cx="6366353" cy="59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99" y="178961"/>
            <a:ext cx="2088232" cy="28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920"/>
            <a:ext cx="46918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Жуков </a:t>
            </a:r>
            <a:r>
              <a:rPr lang="ru-RU" b="1" dirty="0"/>
              <a:t>Георгий Константинович </a:t>
            </a:r>
            <a:r>
              <a:rPr lang="ru-RU" dirty="0"/>
              <a:t>(1896-1974)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Маршал Советского Союза Георгий Константинович Жуков родился 1 ноября 1896 года в Калужской области, в крестьянской семье. В годы Первой Мировой Войны его призвали в армию и зачислили в полк, стоявший в Харьковской губернии. Весной 1916 года был зачислен в группу, направленную на офицерские курсы. После учебы Жуков стал унтер–офицером, и направился в драгунский полк, в составе которого участвовал в боях Великой Войны. Вскоре получил контузию от взрыва мины, и был отправлен в госпиталь. Успел проявить себя, и за взятие в плен немецкого офицера был награжден Георгиевским крестом.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 гражданской войны, он окончил курсы красных командиров. Командовал кавалерийским полком, потом бригадой. Был помощником инспектора кавалерии РККА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январе 1941 года, незадолго до вторжения Германии на территорию СССР, Жуков был назначен начальником Генштаба, заместителем наркома оборона страны.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1807" y="2985023"/>
            <a:ext cx="4283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Командовал войсками Резервного, Ленинградского, Западного, 1-го Белорусского фронтов, координировал действия ряда фронтов, внес большой вклад в достижение победы в битве под Москвой, в Сталинградской, Курской битвах, в Белорусской, Висло-</a:t>
            </a:r>
            <a:r>
              <a:rPr lang="ru-RU" dirty="0" err="1" smtClean="0"/>
              <a:t>Одерской</a:t>
            </a:r>
            <a:r>
              <a:rPr lang="ru-RU" dirty="0" smtClean="0"/>
              <a:t> и Берлинской </a:t>
            </a:r>
            <a:r>
              <a:rPr lang="ru-RU" dirty="0" err="1" smtClean="0"/>
              <a:t>операциях.Четырежды</a:t>
            </a:r>
            <a:r>
              <a:rPr lang="ru-RU" dirty="0" smtClean="0"/>
              <a:t> Герой Советского Союза, кавалер двух орденов «Победа», множества других советских и иностранных орденов и медалей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5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5"/>
            <a:ext cx="4464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Василевский </a:t>
            </a:r>
            <a:r>
              <a:rPr lang="ru-RU" b="1" dirty="0"/>
              <a:t>Александр Михайлович (</a:t>
            </a:r>
            <a:r>
              <a:rPr lang="ru-RU" dirty="0"/>
              <a:t>1895-1977) - Маршал Советского Союза.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16 сентября (30 сентября) 1895 г. в с. Новая </a:t>
            </a:r>
            <a:r>
              <a:rPr lang="ru-RU" dirty="0" err="1"/>
              <a:t>Гольчиха</a:t>
            </a:r>
            <a:r>
              <a:rPr lang="ru-RU" dirty="0"/>
              <a:t> Кинешемского района Ивановской обл., в семье священника, русский. В феврале 1915 г. после окончания Костромской духовной семинарии поступил в Алексеевское военное училище (г. Москва) и за 4 месяца (в июне 1915 г.) закончил его.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годы Великой Отечественной войны в должности начальника Генерального штаба (1942—1945) принимал деятельное участие в разработке и осуществлении практически всех крупных операций на советско-германском фронте. С февраля 1945 года командовал 3-м Белорусским фронтом, руководил штурмом Кёнигсберга. В 1945 главнокомандующий советскими войсками на Дальнем Востоке в войне с Японией.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Дважды Герой Советского Союза.</a:t>
            </a:r>
          </a:p>
        </p:txBody>
      </p:sp>
      <p:pic>
        <p:nvPicPr>
          <p:cNvPr id="2050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90" y="1196752"/>
            <a:ext cx="3614395" cy="49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460851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Рокоссовский </a:t>
            </a:r>
            <a:r>
              <a:rPr lang="ru-RU" sz="1600" b="1" dirty="0"/>
              <a:t>Константин Константинович</a:t>
            </a:r>
            <a:r>
              <a:rPr lang="ru-RU" sz="1600" dirty="0"/>
              <a:t> (1896-1968) - Маршал Советского Союза, Маршал Польши.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Родился 21 декабря 1896 года в небольшом русском городке Великие Луки (быв. Псковской губернии), в семье железнодорожного машиниста поляка </a:t>
            </a:r>
            <a:r>
              <a:rPr lang="ru-RU" sz="1600" dirty="0" err="1"/>
              <a:t>Ксаверия</a:t>
            </a:r>
            <a:r>
              <a:rPr lang="ru-RU" sz="1600" dirty="0"/>
              <a:t>-Юзефа Рокоссовского и его русской супруги Антонины</a:t>
            </a:r>
            <a:r>
              <a:rPr lang="ru-RU" sz="1600" dirty="0" smtClean="0"/>
              <a:t>. После </a:t>
            </a:r>
            <a:r>
              <a:rPr lang="ru-RU" sz="1600" dirty="0"/>
              <a:t>рождения Константина семья Рокоссовских переехала в Варшаву. В неполные 6 лет Костя осиротел: отец попал в железнодорожную катастрофу и после долгой болезни умер в 1902 году. В 1911 году умерла и </a:t>
            </a:r>
            <a:r>
              <a:rPr lang="ru-RU" sz="1600" dirty="0" smtClean="0"/>
              <a:t>мать. С </a:t>
            </a:r>
            <a:r>
              <a:rPr lang="ru-RU" sz="1600" dirty="0"/>
              <a:t>началом Первой мировой войны Рокоссовский попросился в один из русских полков, следовавших на запад через Варшаву.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С началом Великой Отечественной Войны, он командует 9-ым механизированным корпусом. Летом 41-ого назначен командующим 4-ой армией. Ему удалось несколько сдержать наступление немецких армий на западном фронте</a:t>
            </a:r>
            <a:r>
              <a:rPr lang="ru-RU" sz="1600" dirty="0" smtClean="0"/>
              <a:t>. Летом 42-ого года становится командующим Брянским фронтом. Немцам удалось подойти к Дону и с выгодных позиций создать угрозы для взятия Сталинграда и прорыва на Северный Кавказ. Ударом своей армией, он предотвратил попытку немцев прорваться на север, в сторону города Елец. </a:t>
            </a:r>
            <a:endParaRPr lang="ru-RU" sz="1600" dirty="0"/>
          </a:p>
        </p:txBody>
      </p:sp>
      <p:pic>
        <p:nvPicPr>
          <p:cNvPr id="3074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2" y="188640"/>
            <a:ext cx="1905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893145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Рокоссовский участвовал в контрнаступлении советских войск под Сталинградом. Его умение вести боевые действия сыграло большую роль, в успехе операции. В 1943 году он руководил центральным фронтом, который под его командованием начал оборонительные сражения на Курской дуге. Чуть позже, он организовал наступление, и освободил от немцев значительные территории. Также руководил освобождением Белоруссии, воплощая в жизнь план Ставки – «Багратион»</a:t>
            </a:r>
            <a:br>
              <a:rPr lang="ru-RU" sz="1600" dirty="0" smtClean="0"/>
            </a:br>
            <a:r>
              <a:rPr lang="ru-RU" sz="1600" dirty="0" smtClean="0"/>
              <a:t>Дважды Герой Советского Союза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1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48680"/>
            <a:ext cx="4680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Конев Иван Степанович </a:t>
            </a:r>
            <a:r>
              <a:rPr lang="ru-RU" dirty="0" smtClean="0"/>
              <a:t>(1897-1973) - Маршал Советского Союза.</a:t>
            </a:r>
            <a:br>
              <a:rPr lang="ru-RU" dirty="0" smtClean="0"/>
            </a:br>
            <a:r>
              <a:rPr lang="ru-RU" dirty="0" smtClean="0"/>
              <a:t>Родился в декабре 1897 года в одной из деревень Вологодской губернии. Семья его была крестьянская. В 1916 году, будущий полководец был призван в царскую армию. В Первой Мировой Войне он участвует в качестве унтер – офицера.</a:t>
            </a:r>
            <a:br>
              <a:rPr lang="ru-RU" dirty="0" smtClean="0"/>
            </a:br>
            <a:r>
              <a:rPr lang="ru-RU" dirty="0" smtClean="0"/>
              <a:t>В начале Великой Отечественной войны Конев командует 19-ой армией, которая участвовала в боях с немцами, и закрывала столицу от врага. За успешное руководство действиями армии, он получает звание генерал–полковника.</a:t>
            </a:r>
            <a:br>
              <a:rPr lang="ru-RU" dirty="0" smtClean="0"/>
            </a:br>
            <a:r>
              <a:rPr lang="ru-RU" dirty="0" smtClean="0"/>
              <a:t>Иван Степанович за время Великой Отечественной Войны успел побывать командующим нескольких фронтов: Калининского, Западного, Северо-Западного, Степного, второго Украинского и первого Украинского. В январе 1945 первый Украинский фронт, совместно с первым Белорусским,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3356992"/>
            <a:ext cx="4427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 наступательную Висло - </a:t>
            </a:r>
            <a:r>
              <a:rPr lang="ru-RU" dirty="0" err="1" smtClean="0"/>
              <a:t>Одерскую</a:t>
            </a:r>
            <a:r>
              <a:rPr lang="ru-RU" dirty="0" smtClean="0"/>
              <a:t> операцию. Войскам удалось занять несколько городов стратегического значения, и даже освободить от немцев Краков. В конце января был освобожден от гитлеровцев лагерь Освенцим. В апреле, два фронта начали наступление на Берлинском направлении. Вскоре Берлин был взят, а Конев принял непосредственное участие в штурме города.</a:t>
            </a:r>
            <a:br>
              <a:rPr lang="ru-RU" dirty="0" smtClean="0"/>
            </a:br>
            <a:r>
              <a:rPr lang="ru-RU" dirty="0" smtClean="0"/>
              <a:t>Дважды Герой Советского Союза</a:t>
            </a:r>
          </a:p>
          <a:p>
            <a:endParaRPr lang="ru-RU" dirty="0"/>
          </a:p>
        </p:txBody>
      </p:sp>
      <p:pic>
        <p:nvPicPr>
          <p:cNvPr id="4098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81" y="116632"/>
            <a:ext cx="2395447" cy="30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92" y="116632"/>
            <a:ext cx="44916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Ватутин </a:t>
            </a:r>
            <a:r>
              <a:rPr lang="ru-RU" b="1" dirty="0"/>
              <a:t>Николай Федорович </a:t>
            </a:r>
            <a:r>
              <a:rPr lang="ru-RU" dirty="0"/>
              <a:t>(1901-1944) - генерал армии.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16 декабря 1901 г. в селе </a:t>
            </a:r>
            <a:r>
              <a:rPr lang="ru-RU" dirty="0" err="1"/>
              <a:t>Чепухине</a:t>
            </a:r>
            <a:r>
              <a:rPr lang="ru-RU" dirty="0"/>
              <a:t> Курской губернии в большой крестьянской семье. Окончил четыре класса земской школы, где считался первым учеником.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первые дни Великой Отечественной войны Ватутин побывал на самых ответственных участках фронта. Штабной работник превратился в блестящего боевого командира.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21 февраля Ставка поручила Ватутину подготовить наступление на Дубно и далее на Черновцы. 29 февраля генерал направлялся в штаб 60-й армии. По дороге его машину обстрелял отряд </a:t>
            </a:r>
            <a:r>
              <a:rPr lang="ru-RU" dirty="0" smtClean="0"/>
              <a:t>украинских- </a:t>
            </a:r>
            <a:r>
              <a:rPr lang="ru-RU" dirty="0" err="1" smtClean="0"/>
              <a:t>бандеровцев</a:t>
            </a:r>
            <a:r>
              <a:rPr lang="ru-RU" dirty="0"/>
              <a:t>. Раненый Ватутин умер в ночь на 15 апреля в киевском военном госпитале.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1965 г. Ватутин был посмертно удостоен звания Героя Советского Союза</a:t>
            </a:r>
          </a:p>
        </p:txBody>
      </p:sp>
      <p:pic>
        <p:nvPicPr>
          <p:cNvPr id="5122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217366" cy="42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6260"/>
            <a:ext cx="4104456" cy="664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Катуков </a:t>
            </a:r>
            <a:r>
              <a:rPr lang="ru-RU" sz="1600" b="1" dirty="0"/>
              <a:t>Михаил Ефимович </a:t>
            </a:r>
            <a:r>
              <a:rPr lang="ru-RU" sz="1600" dirty="0"/>
              <a:t>(1900-1976) - маршал бронетанковых войск. Один из родоначальников танковой гвардии.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Родился 4 (17) сентября 1900 года в селе Большое Уварово тогда Коломенского уезда Московской губернии в многодетной семье крестьянина (у отца было семь детей от двух браков).Закончил с похвальной грамотой начальную сельскую школу, во время учёбы в которой был первым учеником класса и школы.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 Советской Армии – с 1919 года.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 начале Великой Отечественной войны участвовал в оборонительных операциях в районе городов Луцк, Дубно, Коростень, показав себя умелым, инициативным организатором танкового боя с превосходящими силами противника. Эти качества ослепительно проявились в битве под Москвой, когда он командовал 4-й танковой бригадой. В первой половине октября 1941 года под Мценском на ряде оборонительных рубежей бригада стойко сдерживала продвижение танков и пехоты противника и нанесла им громадный ущерб. Совершив 360-км марш </a:t>
            </a:r>
            <a:r>
              <a:rPr lang="ru-RU" sz="1600" dirty="0" smtClean="0"/>
              <a:t>на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2633221"/>
            <a:ext cx="51480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истринское</a:t>
            </a:r>
            <a:r>
              <a:rPr lang="ru-RU" sz="1600" dirty="0" smtClean="0"/>
              <a:t> ориентация, бригада М.Е. Катукова героически сражалась на волоколамском направлении и участвовала в контрнаступлении под Москвой. 11 ноября 1941 года за отважные и умелые боевые действия бригада первой в танковых войсках получила звание гвардейской. В 1942 году М.Е. Катуков командовал 1-м танковым корпусом, отражавшим натиск вражеских войск на курско-воронежском направлении, с сентября 1942 года – 3-м механизированным корпусом, В январе 1943 года назначен командующим 1-й танковой армией отличалась в Курской битве и при освобождении Украины. В апреле 1944 года 1-я гвардейская танковая армия, под командованием М.Е. Катукова участвовала в Львовско-</a:t>
            </a:r>
            <a:r>
              <a:rPr lang="ru-RU" sz="1600" dirty="0" err="1" smtClean="0"/>
              <a:t>Сандомирской</a:t>
            </a:r>
            <a:r>
              <a:rPr lang="ru-RU" sz="1600" dirty="0" smtClean="0"/>
              <a:t>, Висло-</a:t>
            </a:r>
            <a:r>
              <a:rPr lang="ru-RU" sz="1600" dirty="0" err="1" smtClean="0"/>
              <a:t>Одерской</a:t>
            </a:r>
            <a:r>
              <a:rPr lang="ru-RU" sz="1600" dirty="0" smtClean="0"/>
              <a:t>, Восточно-Померанской и Берлинской операциях, форсировала реки Висла и Одер.</a:t>
            </a:r>
            <a:endParaRPr lang="ru-RU" sz="1600" dirty="0"/>
          </a:p>
        </p:txBody>
      </p:sp>
      <p:pic>
        <p:nvPicPr>
          <p:cNvPr id="6146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259"/>
            <a:ext cx="1929085" cy="25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83671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Дважды Герой Советского Союза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8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53285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Ротмистров </a:t>
            </a:r>
            <a:r>
              <a:rPr lang="ru-RU" b="1" dirty="0"/>
              <a:t>Павел Алексеевич </a:t>
            </a:r>
            <a:r>
              <a:rPr lang="ru-RU" dirty="0"/>
              <a:t>(1901-1982) - главный маршал бронетанковых войск.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в деревне </a:t>
            </a:r>
            <a:r>
              <a:rPr lang="ru-RU" dirty="0" err="1"/>
              <a:t>Сковорово</a:t>
            </a:r>
            <a:r>
              <a:rPr lang="ru-RU" dirty="0"/>
              <a:t> ныне </a:t>
            </a:r>
            <a:r>
              <a:rPr lang="ru-RU" dirty="0" err="1"/>
              <a:t>Селижаровского</a:t>
            </a:r>
            <a:r>
              <a:rPr lang="ru-RU" dirty="0"/>
              <a:t> района Тверской области в многодетной крестьянской семье (имел 8 братьев и сестер).. В 1916 году окончил высшее начальное училище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Советской Армии с апреля 1919 года (был зачислен в Самарский рабочий полк), участник Гражданской войны.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Великую Отечественную войну П.А. Ротмистров воевал на Западном, Северо-Западном, </a:t>
            </a:r>
            <a:r>
              <a:rPr lang="ru-RU" dirty="0" err="1"/>
              <a:t>Калинининском</a:t>
            </a:r>
            <a:r>
              <a:rPr lang="ru-RU" dirty="0"/>
              <a:t>, Сталинградском, Воронежском, Степном, Юго-</a:t>
            </a:r>
            <a:r>
              <a:rPr lang="ru-RU" dirty="0" err="1"/>
              <a:t>Запдном</a:t>
            </a:r>
            <a:r>
              <a:rPr lang="ru-RU" dirty="0"/>
              <a:t>, 2-м Украинском и 3-м Белорусском, фронтах. Командовал 5-й гвардейской танковой армией, отличившейся в Курской </a:t>
            </a:r>
            <a:r>
              <a:rPr lang="ru-RU" dirty="0" err="1"/>
              <a:t>битве.Летом</a:t>
            </a:r>
            <a:r>
              <a:rPr lang="ru-RU" dirty="0"/>
              <a:t> 1944 года П.А. Ротмистров со своей армией участвовал в Белорусской наступательной операции, освобождении городов Борисов, Минск, Вильнюс. С августа 1944 года назначен заместителем командующего бронетанковыми и механизированными войсками Советской Армии.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Герой Советского Союза,</a:t>
            </a:r>
          </a:p>
        </p:txBody>
      </p:sp>
      <p:pic>
        <p:nvPicPr>
          <p:cNvPr id="7170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80320" cy="38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2565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Кравченко </a:t>
            </a:r>
            <a:r>
              <a:rPr lang="ru-RU" b="1" dirty="0"/>
              <a:t>Андрей Григорьевич </a:t>
            </a:r>
            <a:r>
              <a:rPr lang="ru-RU" dirty="0" smtClean="0"/>
              <a:t>(1899-1963</a:t>
            </a:r>
            <a:r>
              <a:rPr lang="ru-RU" dirty="0"/>
              <a:t>) - генерал-полковник танковых войск.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Родился 30 ноября 1899 года на хуторе </a:t>
            </a:r>
            <a:r>
              <a:rPr lang="ru-RU" dirty="0" err="1"/>
              <a:t>Сулимин</a:t>
            </a:r>
            <a:r>
              <a:rPr lang="ru-RU" dirty="0"/>
              <a:t>, ныне село </a:t>
            </a:r>
            <a:r>
              <a:rPr lang="ru-RU" dirty="0" err="1"/>
              <a:t>Сулимовка</a:t>
            </a:r>
            <a:r>
              <a:rPr lang="ru-RU" dirty="0"/>
              <a:t> </a:t>
            </a:r>
            <a:r>
              <a:rPr lang="ru-RU" dirty="0" err="1"/>
              <a:t>Яготинского</a:t>
            </a:r>
            <a:r>
              <a:rPr lang="ru-RU" dirty="0"/>
              <a:t> района Киевской области Украины в семье крестьянина. Украинец. Член ВКП(б) с 1925 года</a:t>
            </a:r>
            <a:r>
              <a:rPr lang="ru-RU" dirty="0" smtClean="0"/>
              <a:t>. Участник </a:t>
            </a:r>
            <a:r>
              <a:rPr lang="ru-RU" dirty="0"/>
              <a:t>Гражданской войны. Окончил Полтавскую военную пехотную школу в 1923 году, Военную академию имени М.В. Фрунзе в 1928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июня 1940 года по конец февраля 1941 года А.Г. Кравченко - начальник штаба 16-й танковой дивизии, а с марта по сентябрь 1941 года - начальник штаба 18-го механизированного корпуса.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фронтах Великой Отечественной войны с сентября 1941 года. Командир 31-й танковой бригады (9.09.1941 г. - 10.01.1942 г.). С февраля 1942 года заместитель командарма 61-й армии по танковым войскам. Начальник штаба 1-го танкового корпуса (31.03.1942 г. - 30.07.1942 г.). Командовал 2-м (2.07.1942 г. - 13.09.1942 г.) и 4-м (с 7.02.43 г. - 5-й гвардейский; с 18.09.1942 г. по 24.01.1944 г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429000"/>
            <a:ext cx="3312368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танковыми корпусами.</a:t>
            </a:r>
            <a:br>
              <a:rPr lang="ru-RU" dirty="0" smtClean="0"/>
            </a:br>
            <a:r>
              <a:rPr lang="ru-RU" dirty="0" smtClean="0"/>
              <a:t>В ноябре 1942 года 4-й корпус участвовал в окружении 6-й немецкой армии под Сталинградом, в июле 1943 года — в танковом сражении под Прохоровкой, в октябре того же года — в битве за Днепр.</a:t>
            </a:r>
            <a:br>
              <a:rPr lang="ru-RU" dirty="0" smtClean="0"/>
            </a:br>
            <a:r>
              <a:rPr lang="ru-RU" dirty="0" smtClean="0"/>
              <a:t>Дважды Герой Советского Союза</a:t>
            </a:r>
          </a:p>
          <a:p>
            <a:endParaRPr lang="ru-RU" dirty="0"/>
          </a:p>
        </p:txBody>
      </p:sp>
      <p:pic>
        <p:nvPicPr>
          <p:cNvPr id="8194" name="Picture 2" descr="Великие полководцы Второй Мировой войны HTML, W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0188"/>
            <a:ext cx="2016224" cy="2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547</Words>
  <Application>Microsoft Office PowerPoint</Application>
  <PresentationFormat>Экран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Семенюк Светлана</dc:creator>
  <cp:lastModifiedBy>Семенюк Светлана</cp:lastModifiedBy>
  <cp:revision>11</cp:revision>
  <dcterms:created xsi:type="dcterms:W3CDTF">2015-03-02T14:07:38Z</dcterms:created>
  <dcterms:modified xsi:type="dcterms:W3CDTF">2015-03-02T15:48:34Z</dcterms:modified>
</cp:coreProperties>
</file>