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3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0261600" cy="7380288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6600"/>
    <a:srgbClr val="E93801"/>
    <a:srgbClr val="FFCC00"/>
    <a:srgbClr val="800000"/>
    <a:srgbClr val="FF3300"/>
    <a:srgbClr val="00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9" d="100"/>
          <a:sy n="99" d="100"/>
        </p:scale>
        <p:origin x="-1512" y="-102"/>
      </p:cViewPr>
      <p:guideLst>
        <p:guide orient="horz" pos="2325"/>
        <p:guide pos="32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9938" y="2292350"/>
            <a:ext cx="8721725" cy="15827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9875" y="4181475"/>
            <a:ext cx="7181850" cy="188753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89C80-E636-4239-A87A-52DC9C9DF7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0552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B3703-3A45-40E6-A31D-D70A784439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8293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40613" y="295275"/>
            <a:ext cx="2308225" cy="62976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2763" y="295275"/>
            <a:ext cx="6775450" cy="62976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21220-153B-4AC5-9FC1-58E98D8B4D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275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F6E80-3678-4C1E-B5B2-75C7773B3A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501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213" y="4741863"/>
            <a:ext cx="8721725" cy="14668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1213" y="3127375"/>
            <a:ext cx="8721725" cy="16144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BE578-688F-4F85-BA09-5C58797D52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199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2763" y="1722438"/>
            <a:ext cx="4541837" cy="4870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07000" y="1722438"/>
            <a:ext cx="4541838" cy="4870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1AFDC-C3AF-4E21-873D-5E000C95C3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732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2763" y="1652588"/>
            <a:ext cx="4533900" cy="687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763" y="2339975"/>
            <a:ext cx="4533900" cy="42529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13350" y="1652588"/>
            <a:ext cx="4535488" cy="687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13350" y="2339975"/>
            <a:ext cx="4535488" cy="42529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D9A53-4E82-4ACD-84C0-CB780E42F4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720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46BD9-A26B-40E3-905A-405CC4FF0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238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7C36E-22AA-4252-9494-46C24BF6FD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3521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763" y="293688"/>
            <a:ext cx="3376612" cy="12509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1613" y="293688"/>
            <a:ext cx="5737225" cy="6299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763" y="1544638"/>
            <a:ext cx="3376612" cy="5048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F46E8-8C85-4FB5-8E6B-DC588B0A2E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5654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1363" y="5165725"/>
            <a:ext cx="6156325" cy="609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11363" y="658813"/>
            <a:ext cx="6156325" cy="44291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11363" y="5775325"/>
            <a:ext cx="6156325" cy="8667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04784-ABE7-49C9-A06A-64BA12BF40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7786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2763" y="295275"/>
            <a:ext cx="9236075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3" tIns="50402" rIns="100803" bIns="504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2763" y="1722438"/>
            <a:ext cx="9236075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2763" y="6721475"/>
            <a:ext cx="239395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>
            <a:lvl1pPr defTabSz="1008063">
              <a:defRPr sz="15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6788" y="6721475"/>
            <a:ext cx="324802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>
            <a:lvl1pPr algn="ctr" defTabSz="1008063">
              <a:defRPr sz="15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4888" y="6721475"/>
            <a:ext cx="239395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>
            <a:lvl1pPr algn="r" defTabSz="1008063">
              <a:defRPr sz="1500"/>
            </a:lvl1pPr>
          </a:lstStyle>
          <a:p>
            <a:pPr>
              <a:defRPr/>
            </a:pPr>
            <a:fld id="{2256BB4E-67D1-46A3-8ACF-A0B7B1355A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2pPr>
      <a:lvl3pPr algn="ctr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3pPr>
      <a:lvl4pPr algn="ctr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4pPr>
      <a:lvl5pPr algn="ctr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5pPr>
      <a:lvl6pPr marL="457200"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6pPr>
      <a:lvl7pPr marL="914400"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7pPr>
      <a:lvl8pPr marL="1371600"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8pPr>
      <a:lvl9pPr marL="1828800"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9pPr>
    </p:titleStyle>
    <p:bodyStyle>
      <a:lvl1pPr marL="377825" indent="-377825" algn="l" defTabSz="1008063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9150" indent="-315913" algn="l" defTabSz="1008063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0475" indent="-252413" algn="l" defTabSz="1008063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63713" indent="-252413" algn="l" defTabSz="1008063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8538" indent="-252413" algn="l" defTabSz="1008063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257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829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401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0973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1615713_html_760463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10261600" cy="738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 descr="Верещагин Александр Ефимович  003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8863" y="2538413"/>
            <a:ext cx="3041650" cy="4181475"/>
          </a:xfrm>
          <a:prstGeom prst="rect">
            <a:avLst/>
          </a:prstGeom>
          <a:noFill/>
          <a:ln w="635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WordArt 7"/>
          <p:cNvSpPr>
            <a:spLocks noChangeArrowheads="1" noChangeShapeType="1" noTextEdit="1"/>
          </p:cNvSpPr>
          <p:nvPr/>
        </p:nvSpPr>
        <p:spPr bwMode="auto">
          <a:xfrm>
            <a:off x="4625975" y="881063"/>
            <a:ext cx="4919663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Прапрадедушки </a:t>
            </a:r>
          </a:p>
          <a:p>
            <a:pPr algn="ctr"/>
            <a:r>
              <a:rPr lang="ru-RU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Тилиной Полины </a:t>
            </a:r>
          </a:p>
          <a:p>
            <a:pPr algn="ctr"/>
            <a:r>
              <a:rPr lang="ru-RU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и Полянских Максима</a:t>
            </a:r>
          </a:p>
        </p:txBody>
      </p:sp>
      <p:sp>
        <p:nvSpPr>
          <p:cNvPr id="2053" name="WordArt 8"/>
          <p:cNvSpPr>
            <a:spLocks noChangeArrowheads="1" noChangeShapeType="1" noTextEdit="1"/>
          </p:cNvSpPr>
          <p:nvPr/>
        </p:nvSpPr>
        <p:spPr bwMode="auto">
          <a:xfrm>
            <a:off x="6570663" y="6065838"/>
            <a:ext cx="2390775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800" i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Верещагин</a:t>
            </a:r>
          </a:p>
          <a:p>
            <a:pPr algn="ctr"/>
            <a:r>
              <a:rPr lang="ru-RU" sz="1800" i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Александр Ефимович</a:t>
            </a:r>
          </a:p>
        </p:txBody>
      </p:sp>
      <p:pic>
        <p:nvPicPr>
          <p:cNvPr id="2054" name="Picture 9" descr="Марков003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5" y="522288"/>
            <a:ext cx="3190875" cy="4464050"/>
          </a:xfrm>
          <a:prstGeom prst="rect">
            <a:avLst/>
          </a:prstGeom>
          <a:noFill/>
          <a:ln w="635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WordArt 10"/>
          <p:cNvSpPr>
            <a:spLocks noChangeArrowheads="1" noChangeShapeType="1" noTextEdit="1"/>
          </p:cNvSpPr>
          <p:nvPr/>
        </p:nvSpPr>
        <p:spPr bwMode="auto">
          <a:xfrm>
            <a:off x="954088" y="4122738"/>
            <a:ext cx="2376487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800" i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Марков</a:t>
            </a:r>
          </a:p>
          <a:p>
            <a:pPr algn="ctr"/>
            <a:r>
              <a:rPr lang="ru-RU" sz="1800" i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Никита Алексеевич</a:t>
            </a:r>
          </a:p>
          <a:p>
            <a:pPr algn="ctr"/>
            <a:r>
              <a:rPr lang="ru-RU" sz="1800" i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1899-1943г</a:t>
            </a:r>
          </a:p>
        </p:txBody>
      </p:sp>
      <p:pic>
        <p:nvPicPr>
          <p:cNvPr id="2056" name="Picture 20" descr="0_5b471_67ff3266_X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5400" y="2538413"/>
            <a:ext cx="1785938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 descr="112797589_large_GeorgLentigone150x1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57608">
            <a:off x="3762375" y="4122738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&amp;Ocy;&amp;tcy;&amp;kcy;&amp;rcy;&amp;ycy;&amp;tcy;&amp;kcy;&amp;icy;, &amp;acy;&amp;ncy;&amp;icy;&amp;mcy;&amp;acy;&amp;tscy;&amp;icy;&amp;yacy;, &amp;kcy;&amp;acy;&amp;rcy;&amp;tcy;&amp;icy;&amp;ncy;&amp;kcy;&amp;icy; - &amp;Kcy; &amp;vcy;&amp;iecy;&amp;scy;&amp;iecy;&amp;ncy;&amp;ncy;&amp;icy;&amp;mcy; &amp;pcy;&amp;rcy;&amp;acy;&amp;zcy;&amp;dcy;&amp;ncy;&amp;icy;&amp;kcy;&amp;acy;&amp;m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1600" cy="741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 descr="Марченко Яков Сергеевич0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233363"/>
            <a:ext cx="3613150" cy="4699000"/>
          </a:xfrm>
          <a:prstGeom prst="rect">
            <a:avLst/>
          </a:prstGeom>
          <a:noFill/>
          <a:ln w="88900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WordArt 7"/>
          <p:cNvSpPr>
            <a:spLocks noChangeArrowheads="1" noChangeShapeType="1" noTextEdit="1"/>
          </p:cNvSpPr>
          <p:nvPr/>
        </p:nvSpPr>
        <p:spPr bwMode="auto">
          <a:xfrm>
            <a:off x="2827338" y="449263"/>
            <a:ext cx="2879725" cy="23034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Марченко</a:t>
            </a:r>
          </a:p>
          <a:p>
            <a:pPr algn="ctr"/>
            <a:r>
              <a:rPr lang="ru-RU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 Яков Сергеевич</a:t>
            </a:r>
          </a:p>
          <a:p>
            <a:pPr algn="ctr"/>
            <a:r>
              <a:rPr lang="ru-RU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1921- 2002г</a:t>
            </a:r>
          </a:p>
          <a:p>
            <a:pPr algn="ctr"/>
            <a:r>
              <a:rPr lang="ru-RU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Красноармеец</a:t>
            </a:r>
          </a:p>
        </p:txBody>
      </p:sp>
      <p:sp>
        <p:nvSpPr>
          <p:cNvPr id="11269" name="WordArt 8"/>
          <p:cNvSpPr>
            <a:spLocks noChangeArrowheads="1" noChangeShapeType="1" noTextEdit="1"/>
          </p:cNvSpPr>
          <p:nvPr/>
        </p:nvSpPr>
        <p:spPr bwMode="auto">
          <a:xfrm>
            <a:off x="882650" y="6499225"/>
            <a:ext cx="44767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Отец Илющенко Т.Я.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101861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1600" cy="736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сканирование00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1530350"/>
            <a:ext cx="3138487" cy="4391025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5707063" y="1241425"/>
            <a:ext cx="4103687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08063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819150" indent="-315913" defTabSz="1008063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260475" indent="-252413" defTabSz="1008063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763713" indent="-252413" defTabSz="1008063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268538" indent="-252413" defTabSz="1008063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7257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31829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6401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40973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В 1937 осенью из Сузунского военкомата Новосибирской области забрали служить в Советскую армию, а в 1941 году началась война,  и прадед ушел воевать. Сражался за Родину на Белорусском фронте, недалеко от реки Буг. Воевал в мотострелковом полку. Были ранения, но при выздоровлении снова шел в бой. Сражался за Родину смело, мужественно, за что получил боевые награды. После войны трудился в колхозе. </a:t>
            </a:r>
          </a:p>
        </p:txBody>
      </p:sp>
      <p:sp>
        <p:nvSpPr>
          <p:cNvPr id="12293" name="WordArt 9"/>
          <p:cNvSpPr>
            <a:spLocks noChangeArrowheads="1" noChangeShapeType="1" noTextEdit="1"/>
          </p:cNvSpPr>
          <p:nvPr/>
        </p:nvSpPr>
        <p:spPr bwMode="auto">
          <a:xfrm>
            <a:off x="809625" y="5778500"/>
            <a:ext cx="3657600" cy="1409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Ларькин </a:t>
            </a:r>
          </a:p>
          <a:p>
            <a:pPr algn="ctr"/>
            <a:r>
              <a:rPr lang="ru-RU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Александр Васильевич </a:t>
            </a:r>
          </a:p>
          <a:p>
            <a:pPr algn="ctr"/>
            <a:r>
              <a:rPr lang="ru-RU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1919-1990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8370888" y="7146925"/>
            <a:ext cx="1890712" cy="23336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2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2295" name="WordArt 11"/>
          <p:cNvSpPr>
            <a:spLocks noChangeArrowheads="1" noChangeShapeType="1" noTextEdit="1"/>
          </p:cNvSpPr>
          <p:nvPr/>
        </p:nvSpPr>
        <p:spPr bwMode="auto">
          <a:xfrm>
            <a:off x="5202238" y="6232525"/>
            <a:ext cx="4562475" cy="11477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ru-RU" sz="24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Прадедушка Гриши Червоненко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events_72_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1600" cy="738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954088"/>
            <a:ext cx="2533650" cy="3908425"/>
          </a:xfrm>
          <a:prstGeom prst="rect">
            <a:avLst/>
          </a:prstGeom>
          <a:noFill/>
          <a:ln w="63500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WordArt 9"/>
          <p:cNvSpPr>
            <a:spLocks noChangeArrowheads="1" noChangeShapeType="1" noTextEdit="1"/>
          </p:cNvSpPr>
          <p:nvPr/>
        </p:nvSpPr>
        <p:spPr bwMode="auto">
          <a:xfrm>
            <a:off x="1674813" y="306388"/>
            <a:ext cx="2943225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"/>
                <a:cs typeface="Arial"/>
              </a:rPr>
              <a:t>Мальцев</a:t>
            </a:r>
          </a:p>
          <a:p>
            <a:pPr algn="ctr"/>
            <a:r>
              <a:rPr lang="ru-RU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"/>
                <a:cs typeface="Arial"/>
              </a:rPr>
              <a:t> Вячеслав Иванович </a:t>
            </a:r>
          </a:p>
          <a:p>
            <a:pPr algn="ctr"/>
            <a:r>
              <a:rPr lang="ru-RU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"/>
                <a:cs typeface="Arial"/>
              </a:rPr>
              <a:t>1925- 1995</a:t>
            </a:r>
          </a:p>
        </p:txBody>
      </p:sp>
      <p:sp>
        <p:nvSpPr>
          <p:cNvPr id="13317" name="Text Box 10"/>
          <p:cNvSpPr txBox="1">
            <a:spLocks noChangeArrowheads="1"/>
          </p:cNvSpPr>
          <p:nvPr/>
        </p:nvSpPr>
        <p:spPr bwMode="auto">
          <a:xfrm>
            <a:off x="6786563" y="233363"/>
            <a:ext cx="3475037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08063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819150" indent="-315913" defTabSz="1008063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260475" indent="-252413" defTabSz="1008063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763713" indent="-252413" defTabSz="1008063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268538" indent="-252413" defTabSz="1008063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7257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31829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6401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40973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accent2"/>
                </a:solidFill>
                <a:latin typeface="Times New Roman" pitchFamily="18" charset="0"/>
              </a:rPr>
              <a:t>С 8 января 1943 года по 5 мая 1950 года служил в рядах Советской армии. В 1943 году был разведчиком, в 1944 году командир 9 минного полка, позднее в 1945- автоматчик (после ранения)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accent2"/>
                </a:solidFill>
                <a:latin typeface="Times New Roman" pitchFamily="18" charset="0"/>
              </a:rPr>
              <a:t>Был награжден  медалями «За отвагу», «За боевые заслуги» и многими другими орденами и медалями.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accent2"/>
                </a:solidFill>
                <a:latin typeface="Times New Roman" pitchFamily="18" charset="0"/>
              </a:rPr>
              <a:t>После войны работал писарем, позднее служил в органах МВД в звании лейтенант милиции.</a:t>
            </a:r>
          </a:p>
        </p:txBody>
      </p:sp>
      <p:sp>
        <p:nvSpPr>
          <p:cNvPr id="13318" name="WordArt 12"/>
          <p:cNvSpPr>
            <a:spLocks noChangeArrowheads="1" noChangeShapeType="1" noTextEdit="1"/>
          </p:cNvSpPr>
          <p:nvPr/>
        </p:nvSpPr>
        <p:spPr bwMode="auto">
          <a:xfrm>
            <a:off x="2970213" y="5837238"/>
            <a:ext cx="4267200" cy="15430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2400" b="1" i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"/>
                <a:cs typeface="Arial"/>
              </a:rPr>
              <a:t>Прадедушка Вики Окуневой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&amp;Scy; &amp;dcy;&amp;ncy;&amp;iocy;&amp;mcy; &amp;pcy;&amp;ocy;&amp;bcy;&amp;iecy;&amp;dcy;&amp;ycy; &amp;kcy;&amp;acy;&amp;rcy;&amp;tcy;&amp;icy;&amp;ncy;&amp;kcy;&amp;icy; &amp;rcy;&amp;acy;&amp;bcy;&amp;ocy;&amp;chcy;&amp;icy;&amp;jcy; &amp;scy;&amp;tcy;&amp;ocy;&amp;l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0"/>
            <a:ext cx="8858250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6426200" y="5562600"/>
            <a:ext cx="2898775" cy="2333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7D8E7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pic>
        <p:nvPicPr>
          <p:cNvPr id="14340" name="Picture 7" descr="сканирование0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601788"/>
            <a:ext cx="2078038" cy="4762500"/>
          </a:xfrm>
          <a:prstGeom prst="rect">
            <a:avLst/>
          </a:prstGeom>
          <a:noFill/>
          <a:ln w="63500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</p:pic>
      <p:pic>
        <p:nvPicPr>
          <p:cNvPr id="14341" name="Picture 8" descr="сканирование0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0"/>
            <a:ext cx="1989137" cy="3097213"/>
          </a:xfrm>
          <a:prstGeom prst="rect">
            <a:avLst/>
          </a:prstGeom>
          <a:noFill/>
          <a:ln w="63500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4122738"/>
            <a:ext cx="1884362" cy="3065462"/>
          </a:xfrm>
          <a:prstGeom prst="rect">
            <a:avLst/>
          </a:prstGeom>
          <a:noFill/>
          <a:ln w="63500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3" name="WordArt 11"/>
          <p:cNvSpPr>
            <a:spLocks noChangeArrowheads="1" noChangeShapeType="1" noTextEdit="1"/>
          </p:cNvSpPr>
          <p:nvPr/>
        </p:nvSpPr>
        <p:spPr bwMode="auto">
          <a:xfrm>
            <a:off x="1243013" y="522288"/>
            <a:ext cx="553085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Прадедушки Щербеневой Карины</a:t>
            </a:r>
          </a:p>
        </p:txBody>
      </p:sp>
      <p:sp>
        <p:nvSpPr>
          <p:cNvPr id="14344" name="WordArt 13"/>
          <p:cNvSpPr>
            <a:spLocks noChangeArrowheads="1" noChangeShapeType="1" noTextEdit="1"/>
          </p:cNvSpPr>
          <p:nvPr/>
        </p:nvSpPr>
        <p:spPr bwMode="auto">
          <a:xfrm>
            <a:off x="234950" y="6642100"/>
            <a:ext cx="350520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Мухортов Стапан Егорович </a:t>
            </a:r>
          </a:p>
        </p:txBody>
      </p:sp>
      <p:sp>
        <p:nvSpPr>
          <p:cNvPr id="14345" name="WordArt 15"/>
          <p:cNvSpPr>
            <a:spLocks noChangeArrowheads="1" noChangeShapeType="1" noTextEdit="1"/>
          </p:cNvSpPr>
          <p:nvPr/>
        </p:nvSpPr>
        <p:spPr bwMode="auto">
          <a:xfrm>
            <a:off x="7723188" y="2322513"/>
            <a:ext cx="230505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Щербенев </a:t>
            </a:r>
          </a:p>
          <a:p>
            <a:pPr algn="ctr"/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Василий Андреевич </a:t>
            </a:r>
          </a:p>
          <a:p>
            <a:pPr algn="ctr"/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1914-1993 </a:t>
            </a:r>
          </a:p>
        </p:txBody>
      </p:sp>
      <p:sp>
        <p:nvSpPr>
          <p:cNvPr id="14346" name="WordArt 17"/>
          <p:cNvSpPr>
            <a:spLocks noChangeArrowheads="1" noChangeShapeType="1" noTextEdit="1"/>
          </p:cNvSpPr>
          <p:nvPr/>
        </p:nvSpPr>
        <p:spPr bwMode="auto">
          <a:xfrm>
            <a:off x="5778500" y="6210300"/>
            <a:ext cx="4124325" cy="971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Александров Александр Семенович </a:t>
            </a:r>
          </a:p>
          <a:p>
            <a:pPr algn="ctr"/>
            <a:r>
              <a:rPr lang="ru-RU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– комиссар штрафного батальона </a:t>
            </a:r>
          </a:p>
        </p:txBody>
      </p:sp>
      <p:pic>
        <p:nvPicPr>
          <p:cNvPr id="14347" name="Picture 19" descr="123074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21953">
            <a:off x="3114675" y="4338638"/>
            <a:ext cx="160655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24" descr="812 &amp;rcy;&amp;iecy;&amp;zcy;&amp;ucy;&amp;lcy;&amp;softcy;&amp;tcy;&amp;acy;&amp;tcy;&amp;ocy;&amp;vcy; &amp;pcy;&amp;ocy; &amp;zcy;&amp;acy;&amp;pcy;&amp;rcy;&amp;ocy;&amp;scy;&amp;ucy; &quot;&amp;tscy;&amp;vcy;&amp;iecy;&amp;tcy;&amp;ycy; &amp;vcy; &amp;scy;&amp;ncy;&amp;iecy;&amp;gcy;&amp;ucy;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3690938"/>
            <a:ext cx="271462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3300"/>
            </a:gs>
            <a:gs pos="50000">
              <a:srgbClr val="FFCC00"/>
            </a:gs>
            <a:gs pos="100000">
              <a:srgbClr val="FF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3" y="522288"/>
            <a:ext cx="3286125" cy="4722812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6" descr="9-maya.jpg - &amp;Bcy;&amp;iecy;&amp;scy;&amp;pcy;&amp;lcy;&amp;acy;&amp;tcy;&amp;ncy;&amp;ycy;&amp;jcy; &amp;khcy;&amp;ocy;&amp;scy;&amp;tcy;&amp;icy;&amp;ncy;&amp;gcy; &amp;dcy;&amp;lcy;&amp;yacy; &amp;khcy;&amp;rcy;&amp;acy;&amp;ncy;&amp;iecy;&amp;ncy;&amp;icy;&amp;yacy; &amp;icy;&amp;zcy;&amp;ocy;&amp;bcy;&amp;rcy;&amp;acy;&amp;zhcy;&amp;iecy;&amp;ncy;&amp;icy;&amp;j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809625"/>
            <a:ext cx="4724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5" y="5622925"/>
            <a:ext cx="5905500" cy="1541463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WordArt 8"/>
          <p:cNvSpPr>
            <a:spLocks noChangeArrowheads="1" noChangeShapeType="1" noTextEdit="1"/>
          </p:cNvSpPr>
          <p:nvPr/>
        </p:nvSpPr>
        <p:spPr bwMode="auto">
          <a:xfrm>
            <a:off x="377825" y="306388"/>
            <a:ext cx="4537075" cy="189071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"/>
                <a:cs typeface="Arial"/>
              </a:rPr>
              <a:t>Прадедушка </a:t>
            </a:r>
          </a:p>
          <a:p>
            <a:pPr algn="ctr"/>
            <a:r>
              <a:rPr lang="ru-RU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"/>
                <a:cs typeface="Arial"/>
              </a:rPr>
              <a:t>Марченко Михаила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&amp;Dcy;&amp;iecy;&amp;ncy;&amp;softcy; &amp;Pcy;&amp;ocy;&amp;bcy;&amp;iecy;&amp;dcy;&amp;ycy; - &amp;Pcy;&amp;ocy;&amp;zcy;&amp;dcy;&amp;rcy;&amp;acy;&amp;vcy;&amp;lcy;&amp;iecy;&amp;ncy;&amp;icy;&amp;yacy; &amp;scy; 9 &amp;Mcy;&amp;acy;&amp;yacy; - &amp;Scy;&amp;tcy;&amp;icy;&amp;khcy;&amp;icy;, &amp;Kcy;&amp;ocy;&amp;rcy;&amp;ocy;&amp;tcy;&amp;kcy;&amp;icy;&amp;iecy; &amp;Scy;&amp;Mcy;&amp;Scy;, &amp;Pcy;&amp;ocy;&amp;zhcy;&amp;iecy;&amp;lcy;&amp;acy;&amp;ncy;&amp;icy;&amp;yacy;, &amp;Ocy;&amp;tcy;&amp;kcy;&amp;rcy;&amp;ycy;&amp;tcy;&amp;kcy;&amp;icy;, &amp;Kcy;&amp;acy;&amp;rcy;&amp;tcy;&amp;icy;&amp;ncy;&amp;kcy;&amp;i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1600" cy="738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Кузенчиков  Виктор Николаевич00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233363"/>
            <a:ext cx="3411538" cy="4775200"/>
          </a:xfrm>
          <a:prstGeom prst="rect">
            <a:avLst/>
          </a:prstGeom>
          <a:noFill/>
          <a:ln w="63500">
            <a:solidFill>
              <a:srgbClr val="CC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WordArt 10"/>
          <p:cNvSpPr>
            <a:spLocks noChangeArrowheads="1" noChangeShapeType="1" noTextEdit="1"/>
          </p:cNvSpPr>
          <p:nvPr/>
        </p:nvSpPr>
        <p:spPr bwMode="auto">
          <a:xfrm>
            <a:off x="3114675" y="3762375"/>
            <a:ext cx="6210300" cy="25923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Кузенчиков</a:t>
            </a:r>
          </a:p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Виктор Николаевич</a:t>
            </a:r>
          </a:p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1926- май 1945</a:t>
            </a:r>
          </a:p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погиб в г. Штецен (Германия)</a:t>
            </a:r>
          </a:p>
        </p:txBody>
      </p:sp>
      <p:sp>
        <p:nvSpPr>
          <p:cNvPr id="16389" name="WordArt 11"/>
          <p:cNvSpPr>
            <a:spLocks noChangeArrowheads="1" noChangeShapeType="1" noTextEdit="1"/>
          </p:cNvSpPr>
          <p:nvPr/>
        </p:nvSpPr>
        <p:spPr bwMode="auto">
          <a:xfrm>
            <a:off x="882650" y="233363"/>
            <a:ext cx="7372350" cy="12001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"/>
                <a:cs typeface="Arial"/>
              </a:rPr>
              <a:t>Прадедушка Эвелины Козловой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&amp;Dcy;&amp;iecy;&amp;ncy;&amp;softcy; &amp;pcy;&amp;ocy;&amp;bcy;&amp;iecy;&amp;dcy;&amp;ycy; &amp;vcy; &amp;dcy;&amp;ncy;&amp;iecy;&amp;vcy;&amp;ncy;&amp;icy;&amp;kcy;&amp;iecy; *Crazy Parad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1600" cy="73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Вахрушев Михаил Иванович00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377825"/>
            <a:ext cx="2770188" cy="3865563"/>
          </a:xfrm>
          <a:prstGeom prst="rect">
            <a:avLst/>
          </a:prstGeom>
          <a:noFill/>
          <a:ln w="635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WordArt 7"/>
          <p:cNvSpPr>
            <a:spLocks noChangeArrowheads="1" noChangeShapeType="1" noTextEdit="1"/>
          </p:cNvSpPr>
          <p:nvPr/>
        </p:nvSpPr>
        <p:spPr bwMode="auto">
          <a:xfrm>
            <a:off x="3617913" y="449263"/>
            <a:ext cx="55816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Вахрушев Михаил Иванович</a:t>
            </a:r>
          </a:p>
        </p:txBody>
      </p:sp>
      <p:sp>
        <p:nvSpPr>
          <p:cNvPr id="17413" name="WordArt 8"/>
          <p:cNvSpPr>
            <a:spLocks noChangeArrowheads="1" noChangeShapeType="1" noTextEdit="1"/>
          </p:cNvSpPr>
          <p:nvPr/>
        </p:nvSpPr>
        <p:spPr bwMode="auto">
          <a:xfrm>
            <a:off x="2970213" y="6499225"/>
            <a:ext cx="63055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Прадедушка Алеши Сидоренко</a:t>
            </a: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3546475" y="4554538"/>
            <a:ext cx="6480175" cy="1025525"/>
          </a:xfrm>
          <a:prstGeom prst="rect">
            <a:avLst/>
          </a:prstGeom>
          <a:solidFill>
            <a:srgbClr val="3366FF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08063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819150" indent="-315913" defTabSz="1008063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260475" indent="-252413" defTabSz="1008063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763713" indent="-252413" defTabSz="1008063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268538" indent="-252413" defTabSz="1008063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7257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31829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6401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40973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Награжден медалями: За взятие Кенигсберга, За отвагу, За победу над Германией,  орденом Отечественной войны  </a:t>
            </a:r>
            <a:r>
              <a:rPr lang="en-US" altLang="ru-RU" sz="2000">
                <a:solidFill>
                  <a:schemeClr val="bg1"/>
                </a:solidFill>
              </a:rPr>
              <a:t>II </a:t>
            </a:r>
            <a:r>
              <a:rPr lang="ru-RU" altLang="ru-RU" sz="2000">
                <a:solidFill>
                  <a:schemeClr val="bg1"/>
                </a:solidFill>
              </a:rPr>
              <a:t>Степени</a:t>
            </a:r>
          </a:p>
        </p:txBody>
      </p:sp>
      <p:sp>
        <p:nvSpPr>
          <p:cNvPr id="17415" name="WordArt 14"/>
          <p:cNvSpPr>
            <a:spLocks noChangeArrowheads="1" noChangeShapeType="1" noTextEdit="1"/>
          </p:cNvSpPr>
          <p:nvPr/>
        </p:nvSpPr>
        <p:spPr bwMode="auto">
          <a:xfrm>
            <a:off x="3762375" y="1169988"/>
            <a:ext cx="5976938" cy="9366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Воевал  с 1943 по 1945 рядовым </a:t>
            </a:r>
          </a:p>
          <a:p>
            <a:pPr algn="ctr"/>
            <a:r>
              <a:rPr lang="ru-RU" b="1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авиационного полка(техником по ремонту самолетов)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9 &amp;mcy;&amp;acy;&amp;yacy; - &amp;pcy;&amp;rcy;&amp;acy;&amp;zcy;&amp;dcy;&amp;ncy;&amp;icy;&amp;kcy;&amp;icy; - &amp;ocy;&amp;tcy;&amp;kcy;&amp;rcy;&amp;ycy;&amp;tcy;&amp;kcy;&amp;icy;, &amp;kcy;&amp;acy;&amp;rcy;&amp;tcy;&amp;icy;&amp;ncy;&amp;kcy;&amp;icy; &amp;icy; &amp;pcy;&amp;ocy;&amp;dcy;&amp;acy;&amp;rcy;&amp;kcy;&amp;icy; - &amp;Ocy;&amp;tcy;&amp;kcy;&amp;rcy;&amp;ycy;&amp;tcy;&amp;kcy;&amp;i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65738" cy="738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 descr="9 &amp;mcy;&amp;acy;&amp;yacy; - &amp;pcy;&amp;rcy;&amp;acy;&amp;zcy;&amp;dcy;&amp;ncy;&amp;icy;&amp;kcy;&amp;icy; - &amp;ocy;&amp;tcy;&amp;kcy;&amp;rcy;&amp;ycy;&amp;tcy;&amp;kcy;&amp;icy;, &amp;kcy;&amp;acy;&amp;rcy;&amp;tcy;&amp;icy;&amp;ncy;&amp;kcy;&amp;icy; &amp;icy; &amp;pcy;&amp;ocy;&amp;dcy;&amp;acy;&amp;rcy;&amp;kcy;&amp;icy; - &amp;Ocy;&amp;tcy;&amp;kcy;&amp;rcy;&amp;ycy;&amp;tcy;&amp;kcy;&amp;i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0"/>
            <a:ext cx="5253037" cy="738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 descr="Орлов Тимофей Егорович00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1314450"/>
            <a:ext cx="3071812" cy="4779963"/>
          </a:xfrm>
          <a:prstGeom prst="rect">
            <a:avLst/>
          </a:prstGeom>
          <a:noFill/>
          <a:ln w="635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WordArt 8"/>
          <p:cNvSpPr>
            <a:spLocks noChangeArrowheads="1" noChangeShapeType="1" noTextEdit="1"/>
          </p:cNvSpPr>
          <p:nvPr/>
        </p:nvSpPr>
        <p:spPr bwMode="auto">
          <a:xfrm>
            <a:off x="666750" y="6094413"/>
            <a:ext cx="50387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Орлов Тимофей Егорович</a:t>
            </a:r>
          </a:p>
        </p:txBody>
      </p:sp>
      <p:sp>
        <p:nvSpPr>
          <p:cNvPr id="18438" name="WordArt 9"/>
          <p:cNvSpPr>
            <a:spLocks noChangeArrowheads="1" noChangeShapeType="1" noTextEdit="1"/>
          </p:cNvSpPr>
          <p:nvPr/>
        </p:nvSpPr>
        <p:spPr bwMode="auto">
          <a:xfrm>
            <a:off x="4479925" y="0"/>
            <a:ext cx="578167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Прадедушка Арсения Лабуть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9 &amp;mcy;&amp;acy;&amp;yacy; &amp;Ocy;&amp;tcy;&amp;kcy;&amp;rcy;&amp;ycy;&amp;tcy;&amp;kcy;&amp;icy; &amp;kcy;&amp;acy;&amp;rcy;&amp;tcy;&amp;icy;&amp;ncy;&amp;kcy;&amp;icy; &amp;ncy;&amp;acy; &amp;rcy;&amp;acy;&amp;bcy;&amp;ocy;&amp;chcy;&amp;icy;&amp;jcy; &amp;scy;&amp;tcy;&amp;ocy;&amp;lcy;, url &amp;kcy;&amp;ocy;&amp;dcy; &amp;kcy;&amp;acy;&amp;rcy;&amp;tcy;&amp;icy;&amp;ncy;&amp;kcy;&amp;icy; &amp;dcy;&amp;lcy;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1600" cy="741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 descr="Балыкин Федор Кузьмич00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665163"/>
            <a:ext cx="3309938" cy="4681537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WordArt 9"/>
          <p:cNvSpPr>
            <a:spLocks noChangeArrowheads="1" noChangeShapeType="1" noTextEdit="1"/>
          </p:cNvSpPr>
          <p:nvPr/>
        </p:nvSpPr>
        <p:spPr bwMode="auto">
          <a:xfrm>
            <a:off x="1385888" y="5849938"/>
            <a:ext cx="5329237" cy="884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cs typeface="Arial"/>
              </a:rPr>
              <a:t>Балыкин Федор Кузьмич</a:t>
            </a:r>
          </a:p>
        </p:txBody>
      </p:sp>
      <p:pic>
        <p:nvPicPr>
          <p:cNvPr id="19461" name="Picture 10" descr="112797589_large_GeorgLentigone150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173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112797589_large_GeorgLentigone150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3617913"/>
            <a:ext cx="345598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WordArt 12"/>
          <p:cNvSpPr>
            <a:spLocks noChangeArrowheads="1" noChangeShapeType="1" noTextEdit="1"/>
          </p:cNvSpPr>
          <p:nvPr/>
        </p:nvSpPr>
        <p:spPr bwMode="auto">
          <a:xfrm>
            <a:off x="1314450" y="233363"/>
            <a:ext cx="2924175" cy="21002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"/>
                <a:cs typeface="Arial"/>
              </a:rPr>
              <a:t>Прадедушка </a:t>
            </a:r>
          </a:p>
          <a:p>
            <a:pPr algn="ctr"/>
            <a:r>
              <a:rPr lang="ru-RU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"/>
                <a:cs typeface="Arial"/>
              </a:rPr>
              <a:t>Скопина Ивана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9 &amp;mcy;&amp;acy;&amp;yacy; &amp;Ocy;&amp;tcy;&amp;kcy;&amp;rcy;&amp;ycy;&amp;tcy;&amp;kcy;&amp;icy; &amp;kcy;&amp;acy;&amp;rcy;&amp;tcy;&amp;icy;&amp;ncy;&amp;kcy;&amp;icy; &amp;ncy;&amp;acy; &amp;rcy;&amp;acy;&amp;bcy;&amp;ocy;&amp;chcy;&amp;icy;&amp;jcy; &amp;scy;&amp;tcy;&amp;ocy;&amp;lcy;, url &amp;kcy;&amp;ocy;&amp;dcy; &amp;kcy;&amp;acy;&amp;rcy;&amp;tcy;&amp;icy;&amp;ncy;&amp;kcy;&amp;icy; &amp;dcy;&amp;lcy;&amp;yacy; &amp;vcy;&amp;scy;&amp;tcy;&amp;acy;&amp;vcy;&amp;kcy;&amp;icy; &amp;vcy;&amp;kcy;&amp;ocy;&amp;ncy;&amp;tcy;&amp;acy;&amp;kcy;&amp;tcy;&amp;iecy; &amp;icy; &amp;vcy; &amp;ocy;&amp;dcy;&amp;ncy;&amp;ocy;&amp;kcy;&amp;lcy;&amp;acy;&amp;scy;&amp;scy;&amp;ncy;&amp;icy;&amp;kcy;&amp;icy; &amp;scy;&amp;kcy;&amp;acy;&amp;chcy;&amp;acy;&amp;tcy;&amp;softcy; &amp;bcy;&amp;iecy;&amp;scy;&amp;pcy;&amp;lcy;&amp;acy;&amp;tcy;&amp;ncy;&amp;o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1600" cy="738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112797589_large_GeorgLentigone150x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6426200"/>
            <a:ext cx="26828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738188"/>
            <a:ext cx="2779713" cy="3871912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WordArt 10"/>
          <p:cNvSpPr>
            <a:spLocks noChangeArrowheads="1" noChangeShapeType="1" noTextEdit="1"/>
          </p:cNvSpPr>
          <p:nvPr/>
        </p:nvSpPr>
        <p:spPr bwMode="auto">
          <a:xfrm>
            <a:off x="2754313" y="233363"/>
            <a:ext cx="4464050" cy="1728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Максимов </a:t>
            </a:r>
          </a:p>
          <a:p>
            <a:pPr algn="ctr"/>
            <a:r>
              <a:rPr lang="ru-RU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Нестер Михайлович </a:t>
            </a:r>
          </a:p>
          <a:p>
            <a:pPr algn="ctr"/>
            <a:r>
              <a:rPr lang="ru-RU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год рождения 1914</a:t>
            </a:r>
          </a:p>
        </p:txBody>
      </p:sp>
      <p:sp>
        <p:nvSpPr>
          <p:cNvPr id="20486" name="WordArt 11"/>
          <p:cNvSpPr>
            <a:spLocks noChangeArrowheads="1" noChangeShapeType="1" noTextEdit="1"/>
          </p:cNvSpPr>
          <p:nvPr/>
        </p:nvSpPr>
        <p:spPr bwMode="auto">
          <a:xfrm>
            <a:off x="234950" y="4699000"/>
            <a:ext cx="4394200" cy="2449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Участник трех войн:</a:t>
            </a:r>
          </a:p>
          <a:p>
            <a:pPr algn="ctr"/>
            <a:r>
              <a:rPr lang="ru-RU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война с Финляндией;</a:t>
            </a:r>
          </a:p>
          <a:p>
            <a:pPr algn="ctr"/>
            <a:r>
              <a:rPr lang="ru-RU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война с Германией;</a:t>
            </a:r>
          </a:p>
          <a:p>
            <a:pPr algn="ctr"/>
            <a:r>
              <a:rPr lang="ru-RU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война с Японией.</a:t>
            </a:r>
          </a:p>
        </p:txBody>
      </p:sp>
      <p:sp>
        <p:nvSpPr>
          <p:cNvPr id="20487" name="WordArt 12"/>
          <p:cNvSpPr>
            <a:spLocks noChangeArrowheads="1" noChangeShapeType="1" noTextEdit="1"/>
          </p:cNvSpPr>
          <p:nvPr/>
        </p:nvSpPr>
        <p:spPr bwMode="auto">
          <a:xfrm>
            <a:off x="3690938" y="2033588"/>
            <a:ext cx="6210300" cy="15843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Прадедушка Савы Естифейкина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133430019407587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" y="0"/>
            <a:ext cx="9883775" cy="738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Кокорников Виктор Степанович004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50" y="1241425"/>
            <a:ext cx="3238500" cy="4794250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WordArt 7"/>
          <p:cNvSpPr>
            <a:spLocks noChangeArrowheads="1" noChangeShapeType="1" noTextEdit="1"/>
          </p:cNvSpPr>
          <p:nvPr/>
        </p:nvSpPr>
        <p:spPr bwMode="auto">
          <a:xfrm>
            <a:off x="593725" y="6210300"/>
            <a:ext cx="3673475" cy="954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Кокорников</a:t>
            </a:r>
          </a:p>
          <a:p>
            <a:pPr algn="ctr"/>
            <a:r>
              <a:rPr lang="ru-RU" sz="3600" kern="10"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Виктор Степанович</a:t>
            </a:r>
          </a:p>
        </p:txBody>
      </p:sp>
      <p:sp>
        <p:nvSpPr>
          <p:cNvPr id="3077" name="WordArt 8"/>
          <p:cNvSpPr>
            <a:spLocks noChangeArrowheads="1" noChangeShapeType="1" noTextEdit="1"/>
          </p:cNvSpPr>
          <p:nvPr/>
        </p:nvSpPr>
        <p:spPr bwMode="auto">
          <a:xfrm>
            <a:off x="666750" y="306388"/>
            <a:ext cx="73152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Прадедушка Братанникова Михаила</a:t>
            </a:r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6210300" y="954088"/>
            <a:ext cx="381635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08063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819150" indent="-315913" defTabSz="1008063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260475" indent="-252413" defTabSz="1008063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763713" indent="-252413" defTabSz="1008063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268538" indent="-252413" defTabSz="1008063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7257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31829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6401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40973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>
                <a:latin typeface="Times New Roman" pitchFamily="18" charset="0"/>
              </a:rPr>
              <a:t>Родился в 1924 году. В 1942 году призван на фронт. Служил  в пехотных войсках. В 1943 году получил ранение и заболел малярией.  Уволен со службы по инвалидности. Долгое время работал учителем труда.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7507288" y="6210300"/>
            <a:ext cx="25193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08063">
              <a:defRPr>
                <a:solidFill>
                  <a:schemeClr val="tx1"/>
                </a:solidFill>
                <a:latin typeface="Arial" charset="0"/>
              </a:defRPr>
            </a:lvl1pPr>
            <a:lvl2pPr defTabSz="1008063">
              <a:defRPr>
                <a:solidFill>
                  <a:schemeClr val="tx1"/>
                </a:solidFill>
                <a:latin typeface="Arial" charset="0"/>
              </a:defRPr>
            </a:lvl2pPr>
            <a:lvl3pPr defTabSz="1008063">
              <a:defRPr>
                <a:solidFill>
                  <a:schemeClr val="tx1"/>
                </a:solidFill>
                <a:latin typeface="Arial" charset="0"/>
              </a:defRPr>
            </a:lvl3pPr>
            <a:lvl4pPr defTabSz="1008063">
              <a:defRPr>
                <a:solidFill>
                  <a:schemeClr val="tx1"/>
                </a:solidFill>
                <a:latin typeface="Arial" charset="0"/>
              </a:defRPr>
            </a:lvl4pPr>
            <a:lvl5pPr defTabSz="1008063">
              <a:defRPr>
                <a:solidFill>
                  <a:schemeClr val="tx1"/>
                </a:solidFill>
                <a:latin typeface="Arial" charset="0"/>
              </a:defRPr>
            </a:lvl5pPr>
            <a:lvl6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ru-RU" sz="1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 Виктора Степановича – 3 внука, 1 внучка, 3 правнука и 2 правнучки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C &amp;Dcy;&amp;ncy;&amp;iecy;&amp;mcy; &amp;Pcy;&amp;ocy;&amp;bcy;&amp;iecy;&amp;dcy;&amp;ycy;! . - 2013, &amp;icy;&amp;tcy;&amp;acy;&amp;lcy;&amp;softcy;&amp;yacy;&amp;ncy;&amp;scy;&amp;kcy;&amp;icy;&amp;iecy; &amp;kcy;&amp;ucy;&amp;khcy;&amp;ncy;&amp;icy; &amp;vcy; &amp;mcy;&amp;iecy;&amp;bcy;&amp;iecy;&amp;lcy;&amp;softcy;&amp;ncy;&amp;ocy;&amp;mcy; &amp;scy;&amp;acy;&amp;lcy;&amp;ocy;&amp;ncy;&amp;iecy; &amp;kcy;&amp;ucy;&amp;khcy;&amp;ncy;&amp;i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1600" cy="753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 descr="Бутаков Михаил  Иванович Ольги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161925"/>
            <a:ext cx="2981325" cy="4194175"/>
          </a:xfrm>
          <a:prstGeom prst="rect">
            <a:avLst/>
          </a:prstGeom>
          <a:noFill/>
          <a:ln w="635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WordArt 7"/>
          <p:cNvSpPr>
            <a:spLocks noChangeArrowheads="1" noChangeShapeType="1" noTextEdit="1"/>
          </p:cNvSpPr>
          <p:nvPr/>
        </p:nvSpPr>
        <p:spPr bwMode="auto">
          <a:xfrm>
            <a:off x="2322513" y="6642100"/>
            <a:ext cx="73914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Бутаков Михаил Иванович 1918-2005г</a:t>
            </a:r>
          </a:p>
        </p:txBody>
      </p:sp>
      <p:sp>
        <p:nvSpPr>
          <p:cNvPr id="21509" name="WordArt 8"/>
          <p:cNvSpPr>
            <a:spLocks noChangeArrowheads="1" noChangeShapeType="1" noTextEdit="1"/>
          </p:cNvSpPr>
          <p:nvPr/>
        </p:nvSpPr>
        <p:spPr bwMode="auto">
          <a:xfrm>
            <a:off x="450850" y="4699000"/>
            <a:ext cx="3960813" cy="1223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Сержант </a:t>
            </a:r>
          </a:p>
          <a:p>
            <a:pPr algn="ctr"/>
            <a:r>
              <a:rPr lang="ru-RU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Кавалерист- разведчик</a:t>
            </a:r>
          </a:p>
        </p:txBody>
      </p:sp>
      <p:sp>
        <p:nvSpPr>
          <p:cNvPr id="21510" name="WordArt 10"/>
          <p:cNvSpPr>
            <a:spLocks noChangeArrowheads="1" noChangeShapeType="1" noTextEdit="1"/>
          </p:cNvSpPr>
          <p:nvPr/>
        </p:nvSpPr>
        <p:spPr bwMode="auto">
          <a:xfrm>
            <a:off x="666750" y="306388"/>
            <a:ext cx="66675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Прадедушка Лахтиной Полины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&amp;Ucy;&amp;ncy;&amp;icy;&amp;kcy;&amp;acy;&amp;lcy;&amp;softcy;&amp;ncy;&amp;ycy;&amp;iecy; &amp;icy;&amp;zcy;&amp;ocy;&amp;bcy;&amp;rcy;&amp;acy;&amp;zhcy;&amp;iecy;&amp;ncy;&amp;icy;&amp;yacy; - &amp;Zcy;&amp;vcy;&amp;iecy;&amp;zcy;&amp;dcy;&amp;ycy; , 9&amp;mcy;&amp;acy;&amp;yacy; , &amp;dcy;&amp;iecy;&amp;ncy;&amp;softcy; &amp;pcy;&amp;ocy;&amp;bcy;&amp;iecy;&amp;dcy;&amp;ycy; - &amp;scy; &amp;rcy;&amp;acy;&amp;zcy;&amp;mcy;&amp;iecy;&amp;rcy;&amp;acy;&amp;mcy;&amp;icy; 1280 x 720 px &amp;scy;&amp;kcy;&amp;acy;&amp;chcy;&amp;acy;&amp;tcy;&amp;softcy; &amp;bcy;&amp;iecy;&amp;scy;&amp;pcy;&amp;lcy;&amp;acy;&amp;tcy;&amp;ncy;&amp;ocy;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1600" cy="735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6" descr="Румянцев Андрей Григорьевич00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1314450"/>
            <a:ext cx="3016250" cy="4392613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WordArt 7"/>
          <p:cNvSpPr>
            <a:spLocks noChangeArrowheads="1" noChangeShapeType="1" noTextEdit="1"/>
          </p:cNvSpPr>
          <p:nvPr/>
        </p:nvSpPr>
        <p:spPr bwMode="auto">
          <a:xfrm>
            <a:off x="450850" y="306388"/>
            <a:ext cx="9432925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Румянцев Андрей Григорьевич </a:t>
            </a:r>
          </a:p>
        </p:txBody>
      </p:sp>
      <p:sp>
        <p:nvSpPr>
          <p:cNvPr id="22533" name="WordArt 8"/>
          <p:cNvSpPr>
            <a:spLocks noChangeArrowheads="1" noChangeShapeType="1" noTextEdit="1"/>
          </p:cNvSpPr>
          <p:nvPr/>
        </p:nvSpPr>
        <p:spPr bwMode="auto">
          <a:xfrm>
            <a:off x="7651750" y="5202238"/>
            <a:ext cx="2381250" cy="452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1903-1996г</a:t>
            </a:r>
          </a:p>
        </p:txBody>
      </p:sp>
      <p:sp>
        <p:nvSpPr>
          <p:cNvPr id="22534" name="WordArt 9"/>
          <p:cNvSpPr>
            <a:spLocks noChangeArrowheads="1" noChangeShapeType="1" noTextEdit="1"/>
          </p:cNvSpPr>
          <p:nvPr/>
        </p:nvSpPr>
        <p:spPr bwMode="auto">
          <a:xfrm>
            <a:off x="450850" y="6065838"/>
            <a:ext cx="4343400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Отец Власовой Н.А.</a:t>
            </a:r>
          </a:p>
        </p:txBody>
      </p:sp>
      <p:pic>
        <p:nvPicPr>
          <p:cNvPr id="22535" name="Picture 11" descr="&amp;Pcy;&amp;lcy;&amp;iecy;&amp;jcy;&amp;kcy;&amp;acy;&amp;scy;&amp;tcy; &quot;&amp;Ocy;&amp;tcy;&amp;lcy;&amp;icy;&amp;chcy;&amp;ncy;&amp;ocy;&amp;gcy;&amp;ocy; &amp;ncy;&amp;acy;&amp;scy;&amp;tcy;&amp;rcy;&amp;ocy;&amp;iecy;&amp;ncy;&amp;icy;&amp;yacy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7513">
            <a:off x="-285750" y="2409826"/>
            <a:ext cx="4802187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 descr="&amp;Pcy;&amp;lcy;&amp;iecy;&amp;jcy;&amp;kcy;&amp;acy;&amp;scy;&amp;tcy; &quot;&amp;Ocy;&amp;tcy;&amp;lcy;&amp;icy;&amp;chcy;&amp;ncy;&amp;ocy;&amp;gcy;&amp;ocy; &amp;ncy;&amp;acy;&amp;scy;&amp;tcy;&amp;rcy;&amp;ocy;&amp;iecy;&amp;ncy;&amp;icy;&amp;yacy;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1169988"/>
            <a:ext cx="3186113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4" descr="&amp;Scy;&amp;tcy;&amp;acy;&amp;rcy;&amp;ycy;&amp;iecy; &amp;dcy;&amp;ocy;&amp;bcy;&amp;rcy;&amp;ycy;&amp;iecy; &amp;pcy;&amp;iecy;&amp;scy;&amp;ncy;&amp;icy;..&amp;Vcy;&amp;icy;&amp;shcy;&amp;ncy;&amp;yacy; &amp;bcy;&amp;iecy;&amp;lcy;&amp;ocy;&amp;scy;&amp;ncy;&amp;iecy;&amp;zhcy;&amp;ncy;&amp;acy;&amp;yacy;... . - &amp;Bcy;&amp;lcy;&amp;ocy;&amp;gcy; &amp;Tcy;&amp;acy;&amp;tcy;&amp;softcy;&amp;yacy;&amp;ncy;&amp;acy; &amp;ncy;&amp;acy; 24open.r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238" y="2970213"/>
            <a:ext cx="7620001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&amp;Rcy;&amp;acy;&amp;zcy;&amp;rcy;&amp;iecy;&amp;shcy;&amp;iecy;&amp;ncy;&amp;icy;&amp;iecy; 2560x1600, &amp;vcy;&amp;iecy;&amp;kcy;&amp;tcy;&amp;ocy;&amp;rcy;, &amp;dcy;&amp;iecy;&amp;ncy;&amp;softcy; &amp;pcy;&amp;ocy;&amp;bcy;&amp;iecy;&amp;dcy;&amp;ycy;, &amp;zcy;&amp;vcy;&amp;iecy;&amp;zcy;&amp;dcy;&amp;acy;, 9&amp;mcy;&amp;acy;&amp;yacy;, &amp;ncy;&amp;acy;&amp;gcy;&amp;rcy;&amp;acy;&amp;dcy;&amp;ycy;, &amp;ucy;&amp;zhcy;&amp;iecy; 7832-&amp;yacy; &amp;kcy;&amp;acy;&amp;rcy;&amp;tcy;&amp;icy;&amp;ncy;&amp;kcy;&amp;acy; &amp;vcy; &amp;bcy;&amp;acy;&amp;zcy;&amp;iecy; zwalls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1600" cy="738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7" descr="с боевыми товарища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665163"/>
            <a:ext cx="2506663" cy="3743325"/>
          </a:xfrm>
          <a:prstGeom prst="rect">
            <a:avLst/>
          </a:prstGeom>
          <a:noFill/>
          <a:ln w="635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6" descr="начало-середина вой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257550"/>
            <a:ext cx="2555875" cy="3741738"/>
          </a:xfrm>
          <a:prstGeom prst="rect">
            <a:avLst/>
          </a:prstGeom>
          <a:noFill/>
          <a:ln w="635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Rectangle 8"/>
          <p:cNvSpPr>
            <a:spLocks noChangeArrowheads="1"/>
          </p:cNvSpPr>
          <p:nvPr/>
        </p:nvSpPr>
        <p:spPr bwMode="auto">
          <a:xfrm>
            <a:off x="4122738" y="4402138"/>
            <a:ext cx="583247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accent2"/>
                </a:solidFill>
              </a:rPr>
              <a:t>О войне рассказывать не любил. Воевал на Ленинградском фронте разведчиком. Во время боевого задания был ранен и направлен лечиться в Новосибирский госпиталь. Потом был переведён на Урал комендантом в лагерь военнопленных, где прослужил до окончания войны. По окончании войны уехал с семьей на Кузбасс. Имеются боевые награды.</a:t>
            </a:r>
          </a:p>
        </p:txBody>
      </p:sp>
      <p:sp>
        <p:nvSpPr>
          <p:cNvPr id="23558" name="WordArt 10"/>
          <p:cNvSpPr>
            <a:spLocks noChangeArrowheads="1" noChangeShapeType="1" noTextEdit="1"/>
          </p:cNvSpPr>
          <p:nvPr/>
        </p:nvSpPr>
        <p:spPr bwMode="auto">
          <a:xfrm>
            <a:off x="306388" y="5922963"/>
            <a:ext cx="3619500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Чикаев Андрей Степанович</a:t>
            </a:r>
          </a:p>
          <a:p>
            <a:pPr algn="ctr"/>
            <a:r>
              <a:rPr lang="ru-RU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1910 – 1982г</a:t>
            </a:r>
          </a:p>
        </p:txBody>
      </p:sp>
      <p:sp>
        <p:nvSpPr>
          <p:cNvPr id="23559" name="WordArt 12"/>
          <p:cNvSpPr>
            <a:spLocks noChangeArrowheads="1" noChangeShapeType="1" noTextEdit="1"/>
          </p:cNvSpPr>
          <p:nvPr/>
        </p:nvSpPr>
        <p:spPr bwMode="auto">
          <a:xfrm>
            <a:off x="5203825" y="233363"/>
            <a:ext cx="505777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Прапрадедушка Зарвировой Миланы </a:t>
            </a:r>
          </a:p>
          <a:p>
            <a:pPr algn="ctr"/>
            <a:r>
              <a:rPr lang="ru-RU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 маминой линии. </a:t>
            </a:r>
          </a:p>
        </p:txBody>
      </p:sp>
      <p:pic>
        <p:nvPicPr>
          <p:cNvPr id="23560" name="Picture 13" descr="конец войн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1457325"/>
            <a:ext cx="2146300" cy="2879725"/>
          </a:xfrm>
          <a:prstGeom prst="rect">
            <a:avLst/>
          </a:prstGeom>
          <a:noFill/>
          <a:ln w="635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&amp;Pcy;&amp;iecy;&amp;tcy;&amp;rcy;&amp;ocy;&amp;pcy;&amp;acy;&amp;vcy;&amp;lcy;&amp;ocy;&amp;vcy;&amp;scy;&amp;kcy;-&amp;Kcy;&amp;acy;&amp;mcy;&amp;chcy;&amp;acy;&amp;tcy;&amp;scy;&amp;kcy;&amp;icy;&amp;jcy; &amp;Ocy;&amp;bcy;&amp;rcy;&amp;acy;&amp;shchcy;&amp;iecy;&amp;ncy;&amp;icy;&amp;iecy; &amp;Pcy;&amp;rcy;&amp;iecy;&amp;zcy;&amp;icy;&amp;dcy;&amp;iecy;&amp;ncy;&amp;tcy;&amp;acy; &amp;Rcy;&amp;ocy;&amp;scy;&amp;scy;&amp;icy;&amp;jcy;&amp;scy;&amp;kcy;&amp;ocy;&amp;jcy; &amp;Fcy;&amp;iecy;&amp;dcy;&amp;iecy;&amp;rcy;&amp;acy;&amp;tscy;&amp;icy;&amp;icy; - &amp;Bcy;&amp;iecy;&amp;zcy;&amp;Fcy;&amp;ocy;&amp;rcy;&amp;mcy;&amp;acy;&amp;tcy;&amp;acy;.Ru - &amp;Ncy;&amp;ocy;&amp;vcy;&amp;ocy;&amp;scy;&amp;tcy;&amp;i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1600" cy="741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6" descr="Марков 12 г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77825"/>
            <a:ext cx="3479800" cy="5132388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WordArt 7"/>
          <p:cNvSpPr>
            <a:spLocks noChangeArrowheads="1" noChangeShapeType="1" noTextEdit="1"/>
          </p:cNvSpPr>
          <p:nvPr/>
        </p:nvSpPr>
        <p:spPr bwMode="auto">
          <a:xfrm>
            <a:off x="4122738" y="306388"/>
            <a:ext cx="4895850" cy="1727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28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Маркин Павел Яковлевич</a:t>
            </a:r>
          </a:p>
        </p:txBody>
      </p:sp>
      <p:pic>
        <p:nvPicPr>
          <p:cNvPr id="24581" name="Picture 10" descr="5520077_orig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2465388"/>
            <a:ext cx="6481762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4" descr="Kisialiou Yury's &quot;Christmas&quot; set on Shutter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1673225"/>
            <a:ext cx="51435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15"/>
          <p:cNvSpPr>
            <a:spLocks noChangeArrowheads="1"/>
          </p:cNvSpPr>
          <p:nvPr/>
        </p:nvSpPr>
        <p:spPr bwMode="auto">
          <a:xfrm>
            <a:off x="3546475" y="5462588"/>
            <a:ext cx="42386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08063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819150" indent="-315913" defTabSz="1008063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260475" indent="-252413" defTabSz="1008063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763713" indent="-252413" defTabSz="1008063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268538" indent="-252413" defTabSz="1008063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7257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31829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6401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40973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E93801"/>
                </a:solidFill>
              </a:rPr>
              <a:t>Участник войны с немецкими захватчиками 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E93801"/>
                </a:solidFill>
              </a:rPr>
              <a:t> участник войны с Японией</a:t>
            </a:r>
          </a:p>
        </p:txBody>
      </p:sp>
      <p:sp>
        <p:nvSpPr>
          <p:cNvPr id="24584" name="Text Box 16"/>
          <p:cNvSpPr txBox="1">
            <a:spLocks noChangeArrowheads="1"/>
          </p:cNvSpPr>
          <p:nvPr/>
        </p:nvSpPr>
        <p:spPr bwMode="auto">
          <a:xfrm>
            <a:off x="666750" y="6281738"/>
            <a:ext cx="24479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08063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819150" indent="-315913" defTabSz="1008063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260475" indent="-252413" defTabSz="1008063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763713" indent="-252413" defTabSz="1008063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268538" indent="-252413" defTabSz="1008063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7257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31829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6401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40973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000" b="1">
                <a:solidFill>
                  <a:srgbClr val="FFFF00"/>
                </a:solidFill>
                <a:latin typeface="Times New Roman" pitchFamily="18" charset="0"/>
              </a:rPr>
              <a:t>После войны работал учителем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9 &amp;mcy;&amp;acy;&amp;yacy; - &amp;Dcy;&amp;iecy;&amp;ncy;&amp;softcy; &amp;lcy;&amp;iecy;&amp;gcy;&amp;iecy;&amp;ncy;&amp;dcy;&amp;acy;&amp;rcy;&amp;ncy;&amp;ocy;&amp;jcy; &amp;pcy;&amp;ocy;&amp;bcy;&amp;iecy;&amp;dcy;&amp;ycy; &amp;ncy;&amp;acy;&amp;dcy; &amp;fcy;&amp;acy;&amp;shcy;&amp;icy;&amp;zcy;&amp;mcy;&amp;ocy;&amp;m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0"/>
            <a:ext cx="5456237" cy="738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8" descr="Писаре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306388"/>
            <a:ext cx="4075112" cy="5616575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161925" y="6065838"/>
            <a:ext cx="554355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Писарев Михаил Никитович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1924 -1987г.</a:t>
            </a:r>
          </a:p>
        </p:txBody>
      </p:sp>
      <p:sp>
        <p:nvSpPr>
          <p:cNvPr id="25605" name="WordArt 10"/>
          <p:cNvSpPr>
            <a:spLocks noChangeArrowheads="1" noChangeShapeType="1" noTextEdit="1"/>
          </p:cNvSpPr>
          <p:nvPr/>
        </p:nvSpPr>
        <p:spPr bwMode="auto">
          <a:xfrm>
            <a:off x="3835400" y="522288"/>
            <a:ext cx="5905500" cy="15303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Прадедушка 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Карчевской Евы</a:t>
            </a:r>
          </a:p>
        </p:txBody>
      </p:sp>
      <p:sp>
        <p:nvSpPr>
          <p:cNvPr id="25606" name="Text Box 11"/>
          <p:cNvSpPr txBox="1">
            <a:spLocks noChangeArrowheads="1"/>
          </p:cNvSpPr>
          <p:nvPr/>
        </p:nvSpPr>
        <p:spPr bwMode="auto">
          <a:xfrm>
            <a:off x="1674813" y="4625975"/>
            <a:ext cx="4968875" cy="1374775"/>
          </a:xfrm>
          <a:prstGeom prst="rect">
            <a:avLst/>
          </a:prstGeom>
          <a:solidFill>
            <a:srgbClr val="FF9900"/>
          </a:solidFill>
          <a:ln w="635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08063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819150" indent="-315913" defTabSz="1008063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260475" indent="-252413" defTabSz="1008063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763713" indent="-252413" defTabSz="1008063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268538" indent="-252413" defTabSz="1008063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7257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31829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6401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40973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/>
              <a:t>Сержант связи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/>
              <a:t>1-й Украинский фронт с1942г по1945г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/>
              <a:t>Окончил войну в Венгрии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" descr="&amp;Pcy;&amp;ocy;&amp;zcy;&amp;dcy;&amp;rcy;&amp;acy;&amp;vcy;&amp;lcy;&amp;iecy;&amp;ncy;&amp;icy;&amp;yacy; &amp;scy; 9 &amp;mcy;&amp;acy;&amp;yacy; &amp;kcy;&amp;acy;&amp;rcy;&amp;tcy;&amp;icy;&amp;ncy;&amp;kcy;&amp;icy; - &amp;Kcy;&amp;acy;&amp;rcy;&amp;tcy;&amp;icy;&amp;ncy;&amp;kcy;&amp;icy; - &amp;Fcy;&amp;ocy;&amp;tcy;&amp;ocy; &amp;pcy;&amp;rcy;&amp;icy;&amp;kcy;&amp;ocy;&amp;lcy;&amp;y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10261600" cy="735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8" descr="Шило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233363"/>
            <a:ext cx="3438525" cy="4752975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11" descr="5520077_orig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1746250"/>
            <a:ext cx="4741863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3" descr="112797589_large_GeorgLentigone150x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9297">
            <a:off x="3644107" y="3304381"/>
            <a:ext cx="252095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WordArt 14"/>
          <p:cNvSpPr>
            <a:spLocks noChangeArrowheads="1" noChangeShapeType="1" noTextEdit="1"/>
          </p:cNvSpPr>
          <p:nvPr/>
        </p:nvSpPr>
        <p:spPr bwMode="auto">
          <a:xfrm>
            <a:off x="4410075" y="5778500"/>
            <a:ext cx="55911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50000">
                      <a:srgbClr val="FFCC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Шило Николай Михайлович </a:t>
            </a:r>
          </a:p>
          <a:p>
            <a:pPr algn="ctr"/>
            <a:r>
              <a:rPr lang="ru-RU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50000">
                      <a:srgbClr val="FFCC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1926- 2002г</a:t>
            </a:r>
          </a:p>
        </p:txBody>
      </p:sp>
      <p:sp>
        <p:nvSpPr>
          <p:cNvPr id="26631" name="WordArt 15"/>
          <p:cNvSpPr>
            <a:spLocks noChangeArrowheads="1" noChangeShapeType="1" noTextEdit="1"/>
          </p:cNvSpPr>
          <p:nvPr/>
        </p:nvSpPr>
        <p:spPr bwMode="auto">
          <a:xfrm>
            <a:off x="450850" y="5130800"/>
            <a:ext cx="4038600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400" b="1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Прадедушка Кукштель Марка</a:t>
            </a:r>
          </a:p>
        </p:txBody>
      </p:sp>
      <p:sp>
        <p:nvSpPr>
          <p:cNvPr id="26632" name="Text Box 16"/>
          <p:cNvSpPr txBox="1">
            <a:spLocks noChangeArrowheads="1"/>
          </p:cNvSpPr>
          <p:nvPr/>
        </p:nvSpPr>
        <p:spPr bwMode="auto">
          <a:xfrm>
            <a:off x="0" y="954088"/>
            <a:ext cx="31877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08063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819150" indent="-315913" defTabSz="1008063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260475" indent="-252413" defTabSz="1008063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763713" indent="-252413" defTabSz="1008063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268538" indent="-252413" defTabSz="1008063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7257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31829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6401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40973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  <a:latin typeface="Times New Roman" pitchFamily="18" charset="0"/>
              </a:rPr>
              <a:t>Снайпер 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  <a:latin typeface="Times New Roman" pitchFamily="18" charset="0"/>
              </a:rPr>
              <a:t> воевал на Украинском фронте под  командованием Черниховского И.Д.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  <a:latin typeface="Times New Roman" pitchFamily="18" charset="0"/>
              </a:rPr>
              <a:t>Ранен в 1944году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&amp;Zcy;&amp;acy;&amp;pcy;&amp;chcy;&amp;acy;&amp;scy;&amp;tcy;&amp;icy;, &amp;mcy;&amp;acy;&amp;gcy;&amp;acy;&amp;zcy;&amp;icy;&amp;ncy; &amp;Acy;&amp;ncy;-&amp;Acy;&amp;vcy;&amp;tcy;&amp;ocy;. . &amp;Mcy;&amp;ycy; &amp;rcy;&amp;acy;&amp;bcy;&amp;ocy;&amp;tcy;&amp;acy;&amp;iecy;&amp;mcy; &amp;dcy;&amp;lcy;&amp;yacy; &amp;Vcy;&amp;acy;&amp;scy; ! . - &amp;Pcy;&amp;ocy;&amp;icy;&amp;scy;&amp;k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1600" cy="738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6" descr="Конин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0"/>
            <a:ext cx="3562350" cy="5346700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7" descr="5520077_orig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7920">
            <a:off x="2455069" y="389731"/>
            <a:ext cx="4603750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WordArt 8"/>
          <p:cNvSpPr>
            <a:spLocks noChangeArrowheads="1" noChangeShapeType="1" noTextEdit="1"/>
          </p:cNvSpPr>
          <p:nvPr/>
        </p:nvSpPr>
        <p:spPr bwMode="auto">
          <a:xfrm>
            <a:off x="2322513" y="2970213"/>
            <a:ext cx="4857750" cy="25717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E93801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Канин Иван  Васильевич</a:t>
            </a:r>
          </a:p>
          <a:p>
            <a:pPr algn="ctr"/>
            <a:r>
              <a:rPr lang="ru-RU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E93801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1922 год рождения</a:t>
            </a:r>
          </a:p>
        </p:txBody>
      </p:sp>
      <p:sp>
        <p:nvSpPr>
          <p:cNvPr id="27654" name="WordArt 9"/>
          <p:cNvSpPr>
            <a:spLocks noChangeArrowheads="1" noChangeShapeType="1" noTextEdit="1"/>
          </p:cNvSpPr>
          <p:nvPr/>
        </p:nvSpPr>
        <p:spPr bwMode="auto">
          <a:xfrm rot="-1045420">
            <a:off x="3259138" y="522288"/>
            <a:ext cx="4772025" cy="1001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Прадедушка Канина Степы</a:t>
            </a:r>
          </a:p>
        </p:txBody>
      </p: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6283325" y="1385888"/>
            <a:ext cx="39782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08063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819150" indent="-315913" defTabSz="1008063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260475" indent="-252413" defTabSz="1008063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763713" indent="-252413" defTabSz="1008063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268538" indent="-252413" defTabSz="1008063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7257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31829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6401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40973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Ушел на Фронт в 20 лет. Звание: младший лейтенант. Должность: командир минометного взвода</a:t>
            </a:r>
          </a:p>
        </p:txBody>
      </p:sp>
      <p:sp>
        <p:nvSpPr>
          <p:cNvPr id="27656" name="Text Box 11"/>
          <p:cNvSpPr txBox="1">
            <a:spLocks noChangeArrowheads="1"/>
          </p:cNvSpPr>
          <p:nvPr/>
        </p:nvSpPr>
        <p:spPr bwMode="auto">
          <a:xfrm>
            <a:off x="7218363" y="3041650"/>
            <a:ext cx="3043237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08063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819150" indent="-315913" defTabSz="1008063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260475" indent="-252413" defTabSz="1008063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763713" indent="-252413" defTabSz="1008063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268538" indent="-252413" defTabSz="1008063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7257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31829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6401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40973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19 августа 1943года в бою уничтожили 3 огневые точки противника. Получил ранение в голову. За этот бой награжден орденом Отечественной войны </a:t>
            </a:r>
            <a:r>
              <a:rPr lang="en-US" altLang="ru-RU" sz="2000" b="1">
                <a:solidFill>
                  <a:schemeClr val="bg1"/>
                </a:solidFill>
              </a:rPr>
              <a:t> I</a:t>
            </a:r>
            <a:r>
              <a:rPr lang="ru-RU" altLang="ru-RU" sz="2000" b="1">
                <a:solidFill>
                  <a:schemeClr val="bg1"/>
                </a:solidFill>
              </a:rPr>
              <a:t> степени. Окончил войну в Польше. Вернулся домой.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&amp;Pcy;&amp;ocy;&amp;zcy;&amp;dcy;&amp;rcy;&amp;acy;&amp;vcy;&amp;lcy;&amp;iecy;&amp;ncy;&amp;icy;&amp;iecy; &amp;scy; 1 &amp;mcy;&amp;acy;&amp;yacy; - &amp;Ocy;&amp;tcy;&amp;kcy;&amp;rcy;&amp;ycy;&amp;tcy;&amp;kcy;&amp;icy; 1 &amp;Mcy;&amp;acy;&amp;y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1600" cy="746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Барбышев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1457325"/>
            <a:ext cx="2811462" cy="4352925"/>
          </a:xfrm>
          <a:prstGeom prst="rect">
            <a:avLst/>
          </a:prstGeom>
          <a:noFill/>
          <a:ln w="635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WordArt 9"/>
          <p:cNvSpPr>
            <a:spLocks noChangeArrowheads="1" noChangeShapeType="1" noTextEdit="1"/>
          </p:cNvSpPr>
          <p:nvPr/>
        </p:nvSpPr>
        <p:spPr bwMode="auto">
          <a:xfrm>
            <a:off x="2538413" y="233363"/>
            <a:ext cx="69627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Прадедушка Котоваловой Полины</a:t>
            </a:r>
          </a:p>
        </p:txBody>
      </p:sp>
      <p:sp>
        <p:nvSpPr>
          <p:cNvPr id="28677" name="Text Box 11"/>
          <p:cNvSpPr txBox="1">
            <a:spLocks noChangeArrowheads="1"/>
          </p:cNvSpPr>
          <p:nvPr/>
        </p:nvSpPr>
        <p:spPr bwMode="auto">
          <a:xfrm>
            <a:off x="1314450" y="2322513"/>
            <a:ext cx="4464050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08063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819150" indent="-315913" defTabSz="1008063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260475" indent="-252413" defTabSz="1008063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763713" indent="-252413" defTabSz="1008063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268538" indent="-252413" defTabSz="1008063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7257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31829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6401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40973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000099"/>
                </a:solidFill>
              </a:rPr>
              <a:t>Служил в морской пехоте с 1941 по 1945 год.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000099"/>
                </a:solidFill>
              </a:rPr>
              <a:t> Имел офицерское звание. Войну закончил в Берлине. Вернулся домой в деревню «Красная Нива»</a:t>
            </a:r>
          </a:p>
        </p:txBody>
      </p:sp>
      <p:pic>
        <p:nvPicPr>
          <p:cNvPr id="28678" name="Picture 12" descr="112797589_large_GeorgLentigone150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4625975"/>
            <a:ext cx="23749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4" descr="&amp;Scy; 9 &amp;mcy;&amp;acy;&amp;yacy;. 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4049713"/>
            <a:ext cx="76200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WordArt 8"/>
          <p:cNvSpPr>
            <a:spLocks noChangeArrowheads="1" noChangeShapeType="1" noTextEdit="1"/>
          </p:cNvSpPr>
          <p:nvPr/>
        </p:nvSpPr>
        <p:spPr bwMode="auto">
          <a:xfrm>
            <a:off x="3475038" y="6094413"/>
            <a:ext cx="6457950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Барбышев Данила Аверьянович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vgr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1600" cy="738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6" descr="Шевченко Иван Андреевич  003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388" y="809625"/>
            <a:ext cx="4341812" cy="5278438"/>
          </a:xfrm>
          <a:prstGeom prst="rect">
            <a:avLst/>
          </a:prstGeom>
          <a:noFill/>
          <a:ln w="635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WordArt 7"/>
          <p:cNvSpPr>
            <a:spLocks noChangeArrowheads="1" noChangeShapeType="1" noTextEdit="1"/>
          </p:cNvSpPr>
          <p:nvPr/>
        </p:nvSpPr>
        <p:spPr bwMode="auto">
          <a:xfrm>
            <a:off x="1243013" y="4986338"/>
            <a:ext cx="2881312" cy="935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Шевченко </a:t>
            </a:r>
          </a:p>
          <a:p>
            <a:pPr algn="ctr"/>
            <a:r>
              <a:rPr lang="ru-RU" sz="24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Иван Андреевич</a:t>
            </a:r>
          </a:p>
          <a:p>
            <a:pPr algn="ctr"/>
            <a:r>
              <a:rPr lang="ru-RU" sz="24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1917-1996г</a:t>
            </a:r>
          </a:p>
        </p:txBody>
      </p:sp>
      <p:sp>
        <p:nvSpPr>
          <p:cNvPr id="4101" name="WordArt 8"/>
          <p:cNvSpPr>
            <a:spLocks noChangeArrowheads="1" noChangeShapeType="1" noTextEdit="1"/>
          </p:cNvSpPr>
          <p:nvPr/>
        </p:nvSpPr>
        <p:spPr bwMode="auto">
          <a:xfrm>
            <a:off x="522288" y="6570663"/>
            <a:ext cx="68199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Прадедушка Лахтиной Полины</a:t>
            </a:r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4986338" y="3617913"/>
            <a:ext cx="3024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08063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819150" indent="-315913" defTabSz="1008063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260475" indent="-252413" defTabSz="1008063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763713" indent="-252413" defTabSz="1008063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268538" indent="-252413" defTabSz="1008063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7257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31829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6401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40973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2000"/>
          </a:p>
        </p:txBody>
      </p:sp>
      <p:sp>
        <p:nvSpPr>
          <p:cNvPr id="4103" name="Text Box 11"/>
          <p:cNvSpPr txBox="1">
            <a:spLocks noChangeArrowheads="1"/>
          </p:cNvSpPr>
          <p:nvPr/>
        </p:nvSpPr>
        <p:spPr bwMode="auto">
          <a:xfrm>
            <a:off x="4986338" y="3473450"/>
            <a:ext cx="3671887" cy="212407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6600"/>
              </a:gs>
            </a:gsLst>
            <a:lin ang="5400000" scaled="1"/>
          </a:gradFill>
          <a:ln w="508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08063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819150" indent="-315913" defTabSz="1008063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260475" indent="-252413" defTabSz="1008063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763713" indent="-252413" defTabSz="1008063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268538" indent="-252413" defTabSz="1008063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7257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31829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6401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40973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/>
              <a:t>Воинское звание –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/>
              <a:t>старший лейтенант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/>
              <a:t> Участник войны с немецкими захватчиками и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/>
              <a:t> участник войны с Японией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oboi20.ru/download-original-3682/file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1600" cy="738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07564" y="368718"/>
            <a:ext cx="3365367" cy="3918218"/>
          </a:xfrm>
          <a:prstGeom prst="rect">
            <a:avLst/>
          </a:prstGeom>
          <a:noFill/>
        </p:spPr>
        <p:txBody>
          <a:bodyPr lIns="100803" tIns="50402" rIns="100803" bIns="50402">
            <a:spAutoFit/>
          </a:bodyPr>
          <a:lstStyle/>
          <a:p>
            <a:pPr algn="ctr">
              <a:defRPr/>
            </a:pPr>
            <a:r>
              <a:rPr lang="ru-RU" sz="31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Саморуков</a:t>
            </a:r>
            <a:r>
              <a:rPr lang="ru-RU" sz="3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ru-RU" sz="3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Василий </a:t>
            </a:r>
          </a:p>
          <a:p>
            <a:pPr algn="ctr">
              <a:defRPr/>
            </a:pPr>
            <a:r>
              <a:rPr lang="ru-RU" sz="3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Яковлевич</a:t>
            </a:r>
          </a:p>
          <a:p>
            <a:pPr algn="ctr">
              <a:defRPr/>
            </a:pPr>
            <a:r>
              <a:rPr lang="ru-RU" sz="3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1910-1979</a:t>
            </a:r>
          </a:p>
          <a:p>
            <a:pPr algn="ctr">
              <a:defRPr/>
            </a:pPr>
            <a:r>
              <a:rPr lang="ru-RU" sz="3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Красноармеец </a:t>
            </a:r>
          </a:p>
          <a:p>
            <a:pPr algn="ctr">
              <a:defRPr/>
            </a:pPr>
            <a:r>
              <a:rPr lang="ru-RU" sz="3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Награжден медалью </a:t>
            </a:r>
          </a:p>
          <a:p>
            <a:pPr algn="ctr">
              <a:defRPr/>
            </a:pPr>
            <a:r>
              <a:rPr lang="ru-RU" sz="3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«За отвагу»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40426" y="5782427"/>
            <a:ext cx="2103326" cy="378787"/>
          </a:xfrm>
          <a:prstGeom prst="rect">
            <a:avLst/>
          </a:prstGeom>
          <a:noFill/>
        </p:spPr>
        <p:txBody>
          <a:bodyPr wrap="none" lIns="100803" tIns="50402" rIns="100803" bIns="50402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800" b="1" spc="55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Строка в приказе:</a:t>
            </a:r>
          </a:p>
        </p:txBody>
      </p:sp>
      <p:sp>
        <p:nvSpPr>
          <p:cNvPr id="7" name="Прямоугольник 6"/>
          <p:cNvSpPr/>
          <p:nvPr/>
        </p:nvSpPr>
        <p:spPr>
          <a:xfrm rot="21385456">
            <a:off x="618089" y="4921018"/>
            <a:ext cx="4901687" cy="610116"/>
          </a:xfrm>
          <a:prstGeom prst="rect">
            <a:avLst/>
          </a:prstGeom>
          <a:noFill/>
        </p:spPr>
        <p:txBody>
          <a:bodyPr wrap="none" lIns="100803" tIns="50402" rIns="100803" bIns="50402">
            <a:prstTxWarp prst="textSlantUp">
              <a:avLst/>
            </a:prstTxWarp>
            <a:spAutoFit/>
          </a:bodyPr>
          <a:lstStyle/>
          <a:p>
            <a:pPr algn="ctr">
              <a:defRPr/>
            </a:pPr>
            <a:r>
              <a:rPr lang="ru-RU" sz="3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Прадедушка </a:t>
            </a:r>
            <a:r>
              <a:rPr lang="ru-RU" sz="31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Семенюка</a:t>
            </a:r>
            <a:r>
              <a:rPr lang="ru-RU" sz="3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Максима</a:t>
            </a:r>
          </a:p>
        </p:txBody>
      </p:sp>
      <p:pic>
        <p:nvPicPr>
          <p:cNvPr id="5126" name="Picture 8" descr="http://zonwar.ru/images/ordena_medali/medali_SSSR/za_otvag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9063" y="403225"/>
            <a:ext cx="2522537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4638" y="6146800"/>
            <a:ext cx="593090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17123">
            <a:off x="1015769" y="424002"/>
            <a:ext cx="3413781" cy="4590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7" descr="&amp;Mcy;&amp;acy;&amp;gcy;&amp;ncy;&amp;icy;&amp;tcy; &amp;acy;&amp;kcy;&amp;rcy;&amp;icy;&amp;lcy;&amp;ocy;&amp;vcy;&amp;ycy;&amp;jcy; &quot;9 &amp;Mcy;&amp;acy;&amp;yacy;. . &amp;YAcy; &amp;pcy;&amp;ocy;&amp;mcy;&amp;ncy;&amp;yucy;, &amp;yacy; &amp;gcy;&amp;ocy;&amp;rcy;&amp;zhcy;&amp;ucy;&amp;scy;&amp;softcy;!&quot; - &amp;scy;&amp;ucy;&amp;vcy;&amp;iecy;&amp;ncy;&amp;icy;&amp;rcy;&amp;ocy;&amp;vcy; &amp;ocy;&amp;pcy;&amp;tcy;&amp;ocy;&amp;mcy; &quot;&amp;Pcy;&amp;rcy;&amp;icy;&amp;yacy;&amp;tcy;&amp;ncy;&amp;ycy;&amp;iecy; &amp;Mcy;&amp;iecy;&amp;lcy;&amp;ocy;&amp;chcy;&amp;icy;&quot;"/>
          <p:cNvSpPr>
            <a:spLocks noChangeAspect="1" noChangeArrowheads="1"/>
          </p:cNvSpPr>
          <p:nvPr/>
        </p:nvSpPr>
        <p:spPr bwMode="auto">
          <a:xfrm>
            <a:off x="4978400" y="3536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pic>
        <p:nvPicPr>
          <p:cNvPr id="6147" name="Picture 9" descr="&amp;Fcy;&amp;ocy;&amp;rcy;&amp;ucy;&amp;mcy; &amp;Kcy;&amp;acy;&amp;tcy;&amp;icy; &amp;Gcy;&amp;rcy;&amp;icy;&amp;ncy; * &amp;Pcy;&amp;rcy;&amp;ocy;&amp;scy;&amp;mcy;&amp;ocy;&amp;tcy;&amp;rcy; &amp;tcy;&amp;iecy;&amp;mcy;&amp;ycy; - &amp;Vcy;&amp;scy;&amp;iecy; &amp;pcy;&amp;rcy;&amp;acy;&amp;zcy;&amp;dcy;&amp;ncy;&amp;icy;&amp;kcy;&amp;icy; &amp;khcy;&amp;ocy;&amp;rcy;&amp;ocy;&amp;shcy;&amp;icy;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1600" cy="738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0" descr="Черняков Платон иванович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0663" y="522288"/>
            <a:ext cx="31115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6570663" y="4699000"/>
            <a:ext cx="3097212" cy="4318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bg2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50" name="Rectangle 12"/>
          <p:cNvSpPr>
            <a:spLocks noChangeArrowheads="1"/>
          </p:cNvSpPr>
          <p:nvPr/>
        </p:nvSpPr>
        <p:spPr bwMode="auto">
          <a:xfrm>
            <a:off x="6570663" y="449263"/>
            <a:ext cx="144462" cy="43211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6570663" y="377825"/>
            <a:ext cx="3097212" cy="287338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bg2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52" name="Rectangle 14"/>
          <p:cNvSpPr>
            <a:spLocks noChangeArrowheads="1"/>
          </p:cNvSpPr>
          <p:nvPr/>
        </p:nvSpPr>
        <p:spPr bwMode="auto">
          <a:xfrm>
            <a:off x="9523413" y="449263"/>
            <a:ext cx="144462" cy="43926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sp>
        <p:nvSpPr>
          <p:cNvPr id="6153" name="WordArt 15"/>
          <p:cNvSpPr>
            <a:spLocks noChangeArrowheads="1" noChangeShapeType="1" noTextEdit="1"/>
          </p:cNvSpPr>
          <p:nvPr/>
        </p:nvSpPr>
        <p:spPr bwMode="auto">
          <a:xfrm>
            <a:off x="522288" y="306388"/>
            <a:ext cx="6049962" cy="14398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Черняков Платон Иванович  </a:t>
            </a:r>
          </a:p>
        </p:txBody>
      </p:sp>
      <p:sp>
        <p:nvSpPr>
          <p:cNvPr id="6154" name="WordArt 16"/>
          <p:cNvSpPr>
            <a:spLocks noChangeArrowheads="1" noChangeShapeType="1" noTextEdit="1"/>
          </p:cNvSpPr>
          <p:nvPr/>
        </p:nvSpPr>
        <p:spPr bwMode="auto">
          <a:xfrm>
            <a:off x="7362825" y="4699000"/>
            <a:ext cx="1590675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1907-1971г</a:t>
            </a:r>
          </a:p>
        </p:txBody>
      </p:sp>
      <p:sp>
        <p:nvSpPr>
          <p:cNvPr id="6155" name="WordArt 17"/>
          <p:cNvSpPr>
            <a:spLocks noChangeArrowheads="1" noChangeShapeType="1" noTextEdit="1"/>
          </p:cNvSpPr>
          <p:nvPr/>
        </p:nvSpPr>
        <p:spPr bwMode="auto">
          <a:xfrm>
            <a:off x="6067425" y="5489575"/>
            <a:ext cx="3990975" cy="4286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Дедушка Баландиной Т.И.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@&amp;dcy;&amp;ncy;&amp;iecy;&amp;vcy;&amp;ncy;&amp;icy;&amp;kcy;&amp;icy; - &amp;SHcy;&amp;acy;&amp;ncy;&amp;scy;&amp;y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1600" cy="738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Чушикин Николай Михайлович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088" y="881063"/>
            <a:ext cx="3325812" cy="5006975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WordArt 7"/>
          <p:cNvSpPr>
            <a:spLocks noChangeArrowheads="1" noChangeShapeType="1" noTextEdit="1"/>
          </p:cNvSpPr>
          <p:nvPr/>
        </p:nvSpPr>
        <p:spPr bwMode="auto">
          <a:xfrm>
            <a:off x="3186113" y="5418138"/>
            <a:ext cx="6534150" cy="13065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Чушикин Николай Михайлович</a:t>
            </a:r>
          </a:p>
        </p:txBody>
      </p:sp>
      <p:sp>
        <p:nvSpPr>
          <p:cNvPr id="7173" name="WordArt 8"/>
          <p:cNvSpPr>
            <a:spLocks noChangeArrowheads="1" noChangeShapeType="1" noTextEdit="1"/>
          </p:cNvSpPr>
          <p:nvPr/>
        </p:nvSpPr>
        <p:spPr bwMode="auto">
          <a:xfrm>
            <a:off x="5562600" y="6281738"/>
            <a:ext cx="4438650" cy="8747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год рождения 1927год</a:t>
            </a:r>
          </a:p>
        </p:txBody>
      </p:sp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0" y="6931025"/>
            <a:ext cx="1890713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08063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819150" indent="-315913" defTabSz="1008063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260475" indent="-252413" defTabSz="1008063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763713" indent="-252413" defTabSz="1008063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268538" indent="-252413" defTabSz="1008063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7257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31829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6401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40973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2000"/>
          </a:p>
        </p:txBody>
      </p:sp>
      <p:sp>
        <p:nvSpPr>
          <p:cNvPr id="7175" name="Rectangle 10"/>
          <p:cNvSpPr>
            <a:spLocks noChangeArrowheads="1"/>
          </p:cNvSpPr>
          <p:nvPr/>
        </p:nvSpPr>
        <p:spPr bwMode="auto">
          <a:xfrm>
            <a:off x="9810750" y="6642100"/>
            <a:ext cx="450850" cy="7381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sp>
        <p:nvSpPr>
          <p:cNvPr id="7176" name="WordArt 12"/>
          <p:cNvSpPr>
            <a:spLocks noChangeArrowheads="1" noChangeShapeType="1" noTextEdit="1"/>
          </p:cNvSpPr>
          <p:nvPr/>
        </p:nvSpPr>
        <p:spPr bwMode="auto">
          <a:xfrm>
            <a:off x="3043238" y="665163"/>
            <a:ext cx="6819900" cy="8763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Прадедушка Машутова Дениса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&amp;Pcy;&amp;rcy;&amp;ocy;&amp;dcy;&amp;acy;&amp;vcy;&amp;shchcy;&amp;icy;&amp;tscy;&amp;ucy; &amp;ncy;&amp;acy;&amp;kcy;&amp;acy;&amp;zhcy;&amp;ucy;&amp;tcy; &amp;zcy;&amp;acy; &amp;Gcy;&amp;iecy;&amp;ocy;&amp;rcy;&amp;gcy;&amp;icy;&amp;iecy;&amp;vcy;&amp;scy;&amp;kcy;&amp;ucy;&amp;yucy; &amp;lcy;&amp;iecy;&amp;ncy;&amp;tcy;&amp;ocy;&amp;chcy;&amp;kcy;&amp;ucy; &amp;Vcy;&amp;iecy;&amp;scy;&amp;tcy;&amp;icy; &amp;Scy;&amp;iecy;&amp;gcy;&amp;ocy;&amp;dcy;&amp;ncy;&amp;y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1600" cy="738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3325" y="1457325"/>
            <a:ext cx="3452813" cy="4824413"/>
          </a:xfrm>
          <a:prstGeom prst="rect">
            <a:avLst/>
          </a:prstGeom>
          <a:noFill/>
          <a:ln w="635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WordArt 7"/>
          <p:cNvSpPr>
            <a:spLocks noChangeArrowheads="1" noChangeShapeType="1" noTextEdit="1"/>
          </p:cNvSpPr>
          <p:nvPr/>
        </p:nvSpPr>
        <p:spPr bwMode="auto">
          <a:xfrm>
            <a:off x="5130800" y="5707063"/>
            <a:ext cx="4824413" cy="13636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E93801"/>
                    </a:gs>
                  </a:gsLst>
                  <a:lin ang="5400000" scaled="1"/>
                </a:gradFill>
                <a:latin typeface="Impact"/>
              </a:rPr>
              <a:t>Храпов Федор Егорович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E93801"/>
                    </a:gs>
                  </a:gsLst>
                  <a:lin ang="5400000" scaled="1"/>
                </a:gradFill>
                <a:latin typeface="Impact"/>
              </a:rPr>
              <a:t>1911-73г</a:t>
            </a:r>
          </a:p>
        </p:txBody>
      </p:sp>
      <p:pic>
        <p:nvPicPr>
          <p:cNvPr id="819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950" y="593725"/>
            <a:ext cx="3292475" cy="4862513"/>
          </a:xfrm>
          <a:prstGeom prst="rect">
            <a:avLst/>
          </a:prstGeom>
          <a:noFill/>
          <a:ln w="635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WordArt 9"/>
          <p:cNvSpPr>
            <a:spLocks noChangeArrowheads="1" noChangeShapeType="1" noTextEdit="1"/>
          </p:cNvSpPr>
          <p:nvPr/>
        </p:nvSpPr>
        <p:spPr bwMode="auto">
          <a:xfrm>
            <a:off x="377825" y="5130800"/>
            <a:ext cx="4200525" cy="17510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E93801"/>
                    </a:gs>
                  </a:gsLst>
                  <a:lin ang="5400000" scaled="1"/>
                </a:gradFill>
                <a:latin typeface="Impact"/>
              </a:rPr>
              <a:t>Латыпов Константин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E93801"/>
                    </a:gs>
                  </a:gsLst>
                  <a:lin ang="5400000" scaled="1"/>
                </a:gradFill>
                <a:latin typeface="Impact"/>
              </a:rPr>
              <a:t>1911-73г</a:t>
            </a:r>
          </a:p>
        </p:txBody>
      </p:sp>
      <p:sp>
        <p:nvSpPr>
          <p:cNvPr id="8199" name="WordArt 10"/>
          <p:cNvSpPr>
            <a:spLocks noChangeArrowheads="1" noChangeShapeType="1" noTextEdit="1"/>
          </p:cNvSpPr>
          <p:nvPr/>
        </p:nvSpPr>
        <p:spPr bwMode="auto">
          <a:xfrm>
            <a:off x="4122738" y="449263"/>
            <a:ext cx="5400675" cy="6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Родные Храповой Ф.Н.</a:t>
            </a:r>
          </a:p>
        </p:txBody>
      </p:sp>
      <p:pic>
        <p:nvPicPr>
          <p:cNvPr id="8200" name="Picture 12" descr="fi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5400" y="2465388"/>
            <a:ext cx="2247900" cy="2371725"/>
          </a:xfrm>
          <a:prstGeom prst="rect">
            <a:avLst/>
          </a:prstGeom>
          <a:noFill/>
          <a:ln w="635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&amp;Kcy;&amp;acy;&amp;rcy;&amp;tcy;&amp;icy;&amp;ncy;&amp;kcy;&amp;icy; &amp;ocy; &amp;dcy;&amp;ncy;&amp;iecy; &amp;pcy;&amp;ocy;&amp;bcy;&amp;iecy;&amp;dcy;&amp;ycy; - &amp;Scy;&amp;mcy;&amp;ocy;&amp;tcy;&amp;rcy;&amp;iecy;&amp;tcy;&amp;softcy; &amp;kcy;&amp;acy;&amp;rcy;&amp;tcy;&amp;icy;&amp;ncy;&amp;kcy;&amp;i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1600" cy="746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Баула Александр Илларионович00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5" y="738188"/>
            <a:ext cx="3179763" cy="4392612"/>
          </a:xfrm>
          <a:prstGeom prst="rect">
            <a:avLst/>
          </a:prstGeom>
          <a:noFill/>
          <a:ln w="635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WordArt 7"/>
          <p:cNvSpPr>
            <a:spLocks noChangeArrowheads="1" noChangeShapeType="1" noTextEdit="1"/>
          </p:cNvSpPr>
          <p:nvPr/>
        </p:nvSpPr>
        <p:spPr bwMode="auto">
          <a:xfrm>
            <a:off x="234950" y="5381625"/>
            <a:ext cx="403225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i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Баула</a:t>
            </a:r>
          </a:p>
          <a:p>
            <a:pPr algn="ctr"/>
            <a:r>
              <a:rPr lang="ru-RU" sz="2400" i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Александр Илларионович</a:t>
            </a:r>
          </a:p>
          <a:p>
            <a:pPr algn="ctr"/>
            <a:r>
              <a:rPr lang="ru-RU" sz="2400" i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1922-82г</a:t>
            </a:r>
          </a:p>
        </p:txBody>
      </p:sp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4410075" y="306388"/>
            <a:ext cx="51212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08063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819150" indent="-315913" defTabSz="1008063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260475" indent="-252413" defTabSz="1008063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763713" indent="-252413" defTabSz="1008063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268538" indent="-252413" defTabSz="1008063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7257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31829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6401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4097338" indent="-252413" defTabSz="1008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800000"/>
                </a:solidFill>
                <a:latin typeface="Times New Roman" pitchFamily="18" charset="0"/>
              </a:rPr>
              <a:t>Артиллерист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800000"/>
                </a:solidFill>
                <a:latin typeface="Times New Roman" pitchFamily="18" charset="0"/>
              </a:rPr>
              <a:t>Участник войны с немецкими захватчиками 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800000"/>
                </a:solidFill>
                <a:latin typeface="Times New Roman" pitchFamily="18" charset="0"/>
              </a:rPr>
              <a:t> участник войны с Японией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800000"/>
                </a:solidFill>
                <a:latin typeface="Times New Roman" pitchFamily="18" charset="0"/>
              </a:rPr>
              <a:t>(1941-1946г)</a:t>
            </a:r>
          </a:p>
        </p:txBody>
      </p:sp>
      <p:sp>
        <p:nvSpPr>
          <p:cNvPr id="9222" name="WordArt 9"/>
          <p:cNvSpPr>
            <a:spLocks noChangeArrowheads="1" noChangeShapeType="1" noTextEdit="1"/>
          </p:cNvSpPr>
          <p:nvPr/>
        </p:nvSpPr>
        <p:spPr bwMode="auto">
          <a:xfrm>
            <a:off x="5851525" y="4122738"/>
            <a:ext cx="4410075" cy="2498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Прадедушка </a:t>
            </a:r>
          </a:p>
          <a:p>
            <a:pPr algn="ctr"/>
            <a:r>
              <a:rPr lang="ru-RU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Тимофеевых</a:t>
            </a:r>
          </a:p>
          <a:p>
            <a:pPr algn="ctr"/>
            <a:r>
              <a:rPr lang="ru-RU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Софии и Владимира</a:t>
            </a:r>
          </a:p>
        </p:txBody>
      </p:sp>
      <p:pic>
        <p:nvPicPr>
          <p:cNvPr id="9223" name="Picture 10" descr="112797589_large_GeorgLentigone150x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258496">
            <a:off x="2224088" y="2738438"/>
            <a:ext cx="2951162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&amp;Dcy;&amp;iecy;&amp;ncy;&amp;softcy; &amp;Pcy;&amp;ocy;&amp;bcy;&amp;iecy;&amp;dcy;&amp;ycy; 2012 - &amp;rcy;&amp;acy;&amp;bcy;&amp;ocy;&amp;chcy;&amp;icy;&amp;iecy; &amp;icy; &amp;vcy;&amp;ycy;&amp;khcy;&amp;ocy;&amp;dcy;&amp;ncy;&amp;ycy;&amp;iecy; &amp;dcy;&amp;ncy;&amp;icy; &amp;ncy;&amp;acy; &quot;&amp;Kcy;&amp;Ocy;&amp;Ncy;&amp;Scy;&amp;Tcy;&amp;Acy;&amp;Ncy;&amp;Tcy;&amp;IEcy;&quot; &amp;Ncy;&amp;ocy;&amp;vcy;&amp;ocy;&amp;scy;&amp;tcy;&amp;icy; &amp;Kcy;&amp;Ocy;&amp;Ncy;&amp;Scy;&amp;Tcy;&amp;Acy;&amp;Ncy;&amp;Tcy;&amp;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10261600" cy="739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6" descr="Бонданеко Павел Алексеевич00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06388"/>
            <a:ext cx="2403475" cy="273685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7" descr="Бондаренко Ксения Павловна00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954088"/>
            <a:ext cx="2319337" cy="264795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WordArt 8"/>
          <p:cNvSpPr>
            <a:spLocks noChangeArrowheads="1" noChangeShapeType="1" noTextEdit="1"/>
          </p:cNvSpPr>
          <p:nvPr/>
        </p:nvSpPr>
        <p:spPr bwMode="auto">
          <a:xfrm>
            <a:off x="161925" y="3257550"/>
            <a:ext cx="222885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kern="10" spc="400"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Бондаренко </a:t>
            </a:r>
          </a:p>
          <a:p>
            <a:pPr algn="ctr"/>
            <a:r>
              <a:rPr lang="ru-RU" b="1" kern="10" spc="400"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Павел Алексеевич</a:t>
            </a:r>
          </a:p>
        </p:txBody>
      </p:sp>
      <p:sp>
        <p:nvSpPr>
          <p:cNvPr id="10246" name="WordArt 9"/>
          <p:cNvSpPr>
            <a:spLocks noChangeArrowheads="1" noChangeShapeType="1" noTextEdit="1"/>
          </p:cNvSpPr>
          <p:nvPr/>
        </p:nvSpPr>
        <p:spPr bwMode="auto">
          <a:xfrm>
            <a:off x="2754313" y="3833813"/>
            <a:ext cx="23241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kern="10" spc="400"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Бондаренко</a:t>
            </a:r>
          </a:p>
          <a:p>
            <a:pPr algn="ctr"/>
            <a:r>
              <a:rPr lang="ru-RU" b="1" kern="10" spc="400"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 Ксения Павловна</a:t>
            </a:r>
          </a:p>
        </p:txBody>
      </p:sp>
      <p:sp>
        <p:nvSpPr>
          <p:cNvPr id="10247" name="WordArt 10"/>
          <p:cNvSpPr>
            <a:spLocks noChangeArrowheads="1" noChangeShapeType="1" noTextEdit="1"/>
          </p:cNvSpPr>
          <p:nvPr/>
        </p:nvSpPr>
        <p:spPr bwMode="auto">
          <a:xfrm>
            <a:off x="0" y="4122738"/>
            <a:ext cx="2781300" cy="1104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800" b="1" kern="1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Красноармеец </a:t>
            </a:r>
          </a:p>
          <a:p>
            <a:pPr algn="ctr"/>
            <a:r>
              <a:rPr lang="ru-RU" sz="1800" b="1" kern="1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участник боев с </a:t>
            </a:r>
          </a:p>
          <a:p>
            <a:pPr algn="ctr"/>
            <a:r>
              <a:rPr lang="ru-RU" sz="1800" b="1" kern="1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немецко- фашистскими </a:t>
            </a:r>
          </a:p>
          <a:p>
            <a:pPr algn="ctr"/>
            <a:r>
              <a:rPr lang="ru-RU" sz="1800" b="1" kern="1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захватчиками</a:t>
            </a:r>
          </a:p>
        </p:txBody>
      </p:sp>
      <p:sp>
        <p:nvSpPr>
          <p:cNvPr id="10248" name="WordArt 11"/>
          <p:cNvSpPr>
            <a:spLocks noChangeArrowheads="1" noChangeShapeType="1" noTextEdit="1"/>
          </p:cNvSpPr>
          <p:nvPr/>
        </p:nvSpPr>
        <p:spPr bwMode="auto">
          <a:xfrm>
            <a:off x="3259138" y="4525963"/>
            <a:ext cx="1314450" cy="5524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800" b="1" kern="10">
                <a:solidFill>
                  <a:srgbClr val="FFFF00"/>
                </a:solidFill>
                <a:latin typeface="Times New Roman"/>
                <a:cs typeface="Times New Roman"/>
              </a:rPr>
              <a:t>Труженица </a:t>
            </a:r>
          </a:p>
          <a:p>
            <a:pPr algn="ctr"/>
            <a:r>
              <a:rPr lang="ru-RU" sz="1800" b="1" kern="10">
                <a:solidFill>
                  <a:srgbClr val="FFFF00"/>
                </a:solidFill>
                <a:latin typeface="Times New Roman"/>
                <a:cs typeface="Times New Roman"/>
              </a:rPr>
              <a:t>тыла</a:t>
            </a:r>
          </a:p>
        </p:txBody>
      </p:sp>
      <p:sp>
        <p:nvSpPr>
          <p:cNvPr id="10249" name="WordArt 12"/>
          <p:cNvSpPr>
            <a:spLocks noChangeArrowheads="1" noChangeShapeType="1" noTextEdit="1"/>
          </p:cNvSpPr>
          <p:nvPr/>
        </p:nvSpPr>
        <p:spPr bwMode="auto">
          <a:xfrm>
            <a:off x="5202238" y="1314450"/>
            <a:ext cx="2619375" cy="1200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Прадедушка </a:t>
            </a:r>
          </a:p>
          <a:p>
            <a:pPr algn="ctr"/>
            <a:r>
              <a:rPr lang="ru-RU" sz="2800" b="1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 прабабушка</a:t>
            </a:r>
          </a:p>
          <a:p>
            <a:pPr algn="ctr"/>
            <a:r>
              <a:rPr lang="ru-RU" sz="2800" b="1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Беловой Арины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080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080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717</Words>
  <Application>Microsoft Office PowerPoint</Application>
  <PresentationFormat>Произвольный</PresentationFormat>
  <Paragraphs>151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Организация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Кулагина</dc:creator>
  <cp:lastModifiedBy>Administrator</cp:lastModifiedBy>
  <cp:revision>40</cp:revision>
  <dcterms:created xsi:type="dcterms:W3CDTF">2015-04-23T03:02:03Z</dcterms:created>
  <dcterms:modified xsi:type="dcterms:W3CDTF">2015-05-05T16:02:19Z</dcterms:modified>
</cp:coreProperties>
</file>