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59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90346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950" y="1122363"/>
            <a:ext cx="74277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950" y="3602038"/>
            <a:ext cx="74277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7264" y="365125"/>
            <a:ext cx="2135464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0873" y="365125"/>
            <a:ext cx="62825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14" y="1709738"/>
            <a:ext cx="854185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14" y="4589463"/>
            <a:ext cx="854185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873" y="1825625"/>
            <a:ext cx="420903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3698" y="1825625"/>
            <a:ext cx="420903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62" y="365125"/>
            <a:ext cx="854185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162" y="1681163"/>
            <a:ext cx="41896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162" y="2505075"/>
            <a:ext cx="41896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3698" y="1681163"/>
            <a:ext cx="4210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3698" y="2505075"/>
            <a:ext cx="421032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62" y="457200"/>
            <a:ext cx="319416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0320" y="987425"/>
            <a:ext cx="501369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62" y="2057400"/>
            <a:ext cx="319416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62" y="457200"/>
            <a:ext cx="319416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0320" y="987425"/>
            <a:ext cx="501369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62" y="2057400"/>
            <a:ext cx="319416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873" y="365125"/>
            <a:ext cx="85418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873" y="1825625"/>
            <a:ext cx="85418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0873" y="6356350"/>
            <a:ext cx="22283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0568" y="6356350"/>
            <a:ext cx="3342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4418" y="6356350"/>
            <a:ext cx="22283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711200" y="888365"/>
            <a:ext cx="8481060" cy="45231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F6513"/>
                </a:solidFill>
                <a:effectLst/>
              </a:rPr>
              <a:t>Плакаты </a:t>
            </a:r>
            <a:endParaRPr lang="ru-RU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rgbClr val="DF6513"/>
              </a:solidFill>
              <a:effectLst/>
            </a:endParaRPr>
          </a:p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F6513"/>
                </a:solidFill>
                <a:effectLst/>
              </a:rPr>
              <a:t>Великой</a:t>
            </a:r>
            <a:endParaRPr lang="ru-RU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rgbClr val="DF6513"/>
              </a:solidFill>
              <a:effectLst/>
            </a:endParaRPr>
          </a:p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F6513"/>
                </a:solidFill>
                <a:effectLst/>
              </a:rPr>
              <a:t> Отечественной</a:t>
            </a:r>
            <a:endParaRPr lang="ru-RU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rgbClr val="DF6513"/>
              </a:solidFill>
              <a:effectLst/>
            </a:endParaRPr>
          </a:p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F6513"/>
                </a:solidFill>
                <a:effectLst/>
              </a:rPr>
              <a:t> войны</a:t>
            </a:r>
            <a:endParaRPr lang="ru-RU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rgbClr val="DF6513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85" y="1327150"/>
            <a:ext cx="5617845" cy="387032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6012815" y="356235"/>
            <a:ext cx="36639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</a:rPr>
              <a:t>Защитников Ленинграда вели в бой плакаты В.Серова «Защитим город Ленина», «Наше дело правое — победа будет за нами»..</a:t>
            </a:r>
            <a:endParaRPr lang="ru-RU" altLang="en-US" b="1">
              <a:solidFill>
                <a:srgbClr val="FF000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90" y="2459355"/>
            <a:ext cx="2767965" cy="38754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471170" y="796925"/>
            <a:ext cx="437642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000" b="1">
                <a:solidFill>
                  <a:srgbClr val="FF0000"/>
                </a:solidFill>
              </a:rPr>
              <a:t>Победа под Сталинградом продемонстрировала всему миру несгибаемую силу бойцов и мощь Красной Армии, сумевшей противостоять многотысячной немецко-фашистской армаде и отбросить врага от Волги (плакат В.Дени и Н.Долгорукова «Сталинград», 1942).</a:t>
            </a:r>
            <a:endParaRPr lang="ru-RU" altLang="en-US" sz="2000" b="1">
              <a:solidFill>
                <a:srgbClr val="FF0000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35" y="554990"/>
            <a:ext cx="3810000" cy="5172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6627" name="Picture 3" descr="C:\Documents and Settings\Admin\Мои документы\Мои рисунки\плакаты ВОВ\132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0683" y="982663"/>
            <a:ext cx="3810000" cy="542925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5741670" y="5490210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0" hangingPunct="0"/>
            <a:r>
              <a:rPr b="1" i="1" dirty="0">
                <a:solidFill>
                  <a:srgbClr val="FF5050"/>
                </a:solidFill>
                <a:latin typeface="Arial" panose="020B0604020202020204" pitchFamily="34" charset="0"/>
                <a:sym typeface="+mn-ea"/>
              </a:rPr>
              <a:t>В.Корецкий </a:t>
            </a:r>
            <a:endParaRPr b="1" i="1" dirty="0">
              <a:solidFill>
                <a:srgbClr val="FF5050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b="1" i="1" dirty="0">
                <a:solidFill>
                  <a:srgbClr val="FF5050"/>
                </a:solidFill>
                <a:latin typeface="Arial" panose="020B0604020202020204" pitchFamily="34" charset="0"/>
                <a:sym typeface="+mn-ea"/>
              </a:rPr>
              <a:t>«Партизанская колыбельная»</a:t>
            </a:r>
            <a:endParaRPr lang="ru-RU" altLang="en-US"/>
          </a:p>
        </p:txBody>
      </p:sp>
      <p:pic>
        <p:nvPicPr>
          <p:cNvPr id="26626" name="Picture 2" descr="C:\Documents and Settings\Admin\Мои документы\Мои рисунки\плакаты ВОВ\18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" y="982663"/>
            <a:ext cx="3810000" cy="545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3272790" y="337820"/>
            <a:ext cx="335851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sz="36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Партизанам</a:t>
            </a:r>
            <a:endParaRPr lang="ru-RU" altLang="en-US" sz="36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66420" y="476250"/>
            <a:ext cx="14922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b="1" i="1" dirty="0">
                <a:solidFill>
                  <a:srgbClr val="FF5050"/>
                </a:solidFill>
                <a:latin typeface="Arial" panose="020B0604020202020204" pitchFamily="34" charset="0"/>
                <a:sym typeface="+mn-ea"/>
              </a:rPr>
              <a:t>В.Корецкий 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9458" name="Заголовок 1"/>
          <p:cNvSpPr>
            <a:spLocks noGrp="1"/>
          </p:cNvSpPr>
          <p:nvPr/>
        </p:nvSpPr>
        <p:spPr>
          <a:xfrm>
            <a:off x="366395" y="132715"/>
            <a:ext cx="9171305" cy="9290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45720" tIns="45720" rIns="45720" bIns="4572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sz="3600" b="1" dirty="0">
                <a:solidFill>
                  <a:srgbClr val="FF0000"/>
                </a:solidFill>
              </a:rPr>
              <a:t>Бичующие злодеяния фашистов</a:t>
            </a:r>
            <a:endParaRPr sz="3600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C:\Documents and Settings\Admin\Мои документы\Мои рисунки\плакаты ВОВ\spas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6225" y="1061720"/>
            <a:ext cx="312039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" y="1110615"/>
            <a:ext cx="2860675" cy="426339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595" y="1061720"/>
            <a:ext cx="3202940" cy="441960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711325" y="5833110"/>
            <a:ext cx="2459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</a:rPr>
              <a:t>Шмаринов Д. А.</a:t>
            </a:r>
            <a:endParaRPr lang="ru-RU" altLang="en-US" b="1">
              <a:solidFill>
                <a:srgbClr val="FF0000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7128510" y="5787390"/>
            <a:ext cx="2411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</a:rPr>
              <a:t>Корецкий В. Б</a:t>
            </a:r>
            <a:endParaRPr lang="ru-RU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205230" y="77470"/>
            <a:ext cx="366712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3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КуКрыНиксы</a:t>
            </a:r>
            <a:endParaRPr lang="ru-RU" altLang="en-US" sz="3600" b="1" dirty="0">
              <a:solidFill>
                <a:srgbClr val="FF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29699" name="Picture 3" descr="C:\Documents and Settings\Admin\Мои документы\Мои рисунки\плакаты ВОВ\11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85" y="2022158"/>
            <a:ext cx="4071938" cy="442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5" descr="C:\Documents and Settings\Admin\Мои документы\Мои рисунки\плакаты ВОВ\18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728" y="877253"/>
            <a:ext cx="3709987" cy="4329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210820" y="722630"/>
            <a:ext cx="53562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Кукрыниксы — творческий коллектив советских художников-графиков и живописцев: Михаил Куприянов, Порфирий Крылов  и Николай Соколов 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440" y="1388745"/>
            <a:ext cx="3266440" cy="505523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055" y="1388745"/>
            <a:ext cx="3205480" cy="479552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940560" y="325120"/>
            <a:ext cx="5245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200" b="1">
                <a:solidFill>
                  <a:srgbClr val="FF0000"/>
                </a:solidFill>
              </a:rPr>
              <a:t>Крестьянам</a:t>
            </a:r>
            <a:endParaRPr lang="ru-RU" altLang="en-US" sz="3200" b="1">
              <a:solidFill>
                <a:srgbClr val="FF0000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438900" y="641985"/>
            <a:ext cx="3103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</a:rPr>
              <a:t>Ватолина Н. Н., Денисов Н. В.</a:t>
            </a:r>
            <a:endParaRPr lang="ru-RU" altLang="en-US" b="1">
              <a:solidFill>
                <a:srgbClr val="FF0000"/>
              </a:solidFill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999490" y="824230"/>
            <a:ext cx="2087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</a:rPr>
              <a:t>Еремина Т.</a:t>
            </a:r>
            <a:endParaRPr lang="ru-RU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175" y="1496695"/>
            <a:ext cx="3582670" cy="488188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825" y="1407160"/>
            <a:ext cx="3355975" cy="506031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115820" y="382905"/>
            <a:ext cx="4652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32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Труженикам тыла</a:t>
            </a:r>
            <a:endParaRPr lang="ru-RU" altLang="en-US" sz="3200" b="1" dirty="0">
              <a:solidFill>
                <a:srgbClr val="FF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390005" y="966470"/>
            <a:ext cx="2592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</a:rPr>
              <a:t>Лисицкий Л. М</a:t>
            </a:r>
            <a:endParaRPr lang="ru-RU" altLang="en-US" b="1">
              <a:solidFill>
                <a:srgbClr val="FF0000"/>
              </a:solidFill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220470" y="1012190"/>
            <a:ext cx="2446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</a:rPr>
              <a:t>Кокорекин А. А.</a:t>
            </a:r>
            <a:endParaRPr lang="ru-RU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6627" name="Picture 4" descr="C:\Documents and Settings\Admin\Мои документы\Мои рисунки\плакаты ВОВ\St_018.jpg"/>
          <p:cNvPicPr>
            <a:picLocks noGrp="1"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14630" y="214630"/>
            <a:ext cx="3330575" cy="4563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5" descr="C:\Documents and Settings\Admin\Мои документы\Мои рисунки\плакаты ВОВ\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930" y="1734820"/>
            <a:ext cx="3410585" cy="4843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132715" y="5027930"/>
            <a:ext cx="47498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</a:rPr>
              <a:t>В 1944 году художнику Л.Голованову в плакате «Дойдем до Берлина!» удалось создать запоминающийся образ воина. </a:t>
            </a:r>
            <a:endParaRPr lang="ru-RU" altLang="en-US" b="1">
              <a:solidFill>
                <a:srgbClr val="FF0000"/>
              </a:solidFill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159885" y="214630"/>
            <a:ext cx="45688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  <a:sym typeface="+mn-ea"/>
              </a:rPr>
              <a:t>Прототипом улыбающегося </a:t>
            </a:r>
            <a:r>
              <a:rPr lang="ru-RU" altLang="en-US" b="1">
                <a:solidFill>
                  <a:srgbClr val="FF0000"/>
                </a:solidFill>
                <a:sym typeface="+mn-ea"/>
              </a:rPr>
              <a:t>богатыря на марше стал реальный герой — снайпер Голосов, фронтовые портреты которого легли в основу знаменитого листа.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2770" name="Picture 2" descr="C:\Documents and Settings\Admin\Мои документы\Мои рисунки\плакаты ВОВ\2318.jpg"/>
          <p:cNvPicPr>
            <a:picLocks noGrp="1"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643188" y="2143125"/>
            <a:ext cx="3786187" cy="471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1120140" y="294005"/>
            <a:ext cx="8282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Победа! И звезды по-новому светят! </a:t>
            </a:r>
            <a:br>
              <a:rPr lang="ru-RU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</a:br>
            <a:r>
              <a:rPr lang="ru-RU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Победа! И солнце светлее горит! </a:t>
            </a:r>
            <a:br>
              <a:rPr lang="ru-RU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</a:br>
            <a:r>
              <a:rPr lang="ru-RU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Весенний, победный, стремительный ветер </a:t>
            </a:r>
            <a:br>
              <a:rPr lang="ru-RU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</a:br>
            <a:r>
              <a:rPr lang="ru-RU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Летит над Отчизной и дух веселит</a:t>
            </a:r>
            <a:r>
              <a:rPr lang="ru-RU" b="1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.</a:t>
            </a:r>
            <a:endParaRPr lang="ru-RU" altLang="en-US" b="1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038975" y="5633720"/>
            <a:ext cx="2714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</a:rPr>
              <a:t>Механтьев В.Д.</a:t>
            </a:r>
            <a:endParaRPr lang="ru-RU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125" y="1341120"/>
            <a:ext cx="3290570" cy="495046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865" y="1267460"/>
            <a:ext cx="3188970" cy="502412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410335" y="6460490"/>
            <a:ext cx="2760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К</a:t>
            </a:r>
            <a:r>
              <a:rPr lang="ru-RU" altLang="en-US" b="1">
                <a:solidFill>
                  <a:srgbClr val="FF0000"/>
                </a:solidFill>
              </a:rPr>
              <a:t>Кокорекин А. А.</a:t>
            </a:r>
            <a:endParaRPr lang="ru-RU" altLang="en-US" b="1">
              <a:solidFill>
                <a:srgbClr val="FF0000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722245" y="378460"/>
            <a:ext cx="3708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200" b="1">
                <a:solidFill>
                  <a:srgbClr val="FF0000"/>
                </a:solidFill>
              </a:rPr>
              <a:t>Победа</a:t>
            </a:r>
            <a:endParaRPr lang="ru-RU" altLang="en-US" sz="3200" b="1">
              <a:solidFill>
                <a:srgbClr val="FF0000"/>
              </a:solidFill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876415" y="6383020"/>
            <a:ext cx="2229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</a:rPr>
              <a:t>В. Климашин.</a:t>
            </a:r>
            <a:endParaRPr lang="ru-RU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939800" y="636270"/>
            <a:ext cx="819404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3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Основной целью военного плаката во все времена было поднять боевой дух армии, и призвать на поле боевых действий как можно больше людей, способных держать оружие и обороняться.</a:t>
            </a:r>
            <a:r>
              <a:rPr lang="ru-RU" altLang="en-US" sz="3600">
                <a:solidFill>
                  <a:srgbClr val="FF0000"/>
                </a:solidFill>
              </a:rPr>
              <a:t> </a:t>
            </a:r>
            <a:endParaRPr lang="ru-RU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229485" y="3072765"/>
            <a:ext cx="5393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Спасибо за внимание.</a:t>
            </a:r>
            <a:endParaRPr lang="ru-RU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36575" y="5839460"/>
            <a:ext cx="3257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solidFill>
                  <a:srgbClr val="FF0000"/>
                </a:solidFill>
              </a:rPr>
              <a:t>Составитель : Семенюк С.П. </a:t>
            </a:r>
            <a:endParaRPr lang="ru-RU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8914" name="Picture 2" descr="C:\Documents and Settings\Admin\Мои документы\Мои рисунки\38.jpg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71500" y="571500"/>
            <a:ext cx="4124960" cy="52959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5436870" y="571500"/>
            <a:ext cx="398843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eaLnBrk="1" hangingPunct="1">
              <a:buSzPct val="80000"/>
              <a:buFont typeface="Wingdings 2" panose="05020102010507070707" pitchFamily="18" charset="2"/>
              <a:buNone/>
            </a:pPr>
            <a:r>
              <a:rPr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Первым плакатом, расклеенным на стенах домов 23 июня 1941 года, был лист художников Кукрыниксов «Беспощадно разгромим и уничтожим врага!», изображавший Гитлера, вероломно нарушившего Пакт о ненападении между СССР и Германией, и красноармейца, вонзившего штык в его голову.</a:t>
            </a:r>
            <a:endParaRPr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351790" y="294005"/>
            <a:ext cx="4472940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 b="1">
                <a:solidFill>
                  <a:srgbClr val="DF6513"/>
                </a:solidFill>
              </a:rPr>
              <a:t>Спустя неделю после начала войны появился один из самых известных плакатов военных лет «Родина-Мать зовет!», созданный художником Ираклием Тоидзе (1902-1985). Идея создания собирательного образа матери, призывающей на помощь своих сыновей, пришла ему в голову совершенно случайно. Услышав первое сообщение Совинформбюро о нападении фашистской Германии на СССР, супруга Тоидзе вбежала к нему в мастерскую с криком «Война!». Пораженный выражением ее лица, художник приказал жене замереть и тут же принялся делать наброски будущего шедевра.</a:t>
            </a:r>
            <a:endParaRPr lang="ru-RU" altLang="en-US" b="1">
              <a:solidFill>
                <a:srgbClr val="DF6513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27980" y="294005"/>
            <a:ext cx="4140835" cy="54317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796925" y="1646555"/>
            <a:ext cx="35458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 числе плакатных листов июня 1941-го — работа А. Кокорекина «Смерть Фашистской Гадине!».  Найдена удачная эмблематическая характеристика фашизма. Враг показан в виде мерзкого гада, в форме свастики которого пронзает штыком Воин Красной Армии.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6550" y="878205"/>
            <a:ext cx="3619500" cy="51009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398270" y="322580"/>
            <a:ext cx="710692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  <a:sym typeface="+mn-ea"/>
              </a:rPr>
              <a:t>Достаточно часто сюжетами плакатов становились </a:t>
            </a:r>
            <a:br>
              <a:rPr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  <a:sym typeface="+mn-ea"/>
              </a:rPr>
            </a:br>
            <a:r>
              <a:rPr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  <a:sym typeface="+mn-ea"/>
              </a:rPr>
              <a:t>эпизоды мобилизации, </a:t>
            </a:r>
            <a:br>
              <a:rPr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  <a:sym typeface="+mn-ea"/>
              </a:rPr>
            </a:br>
            <a:r>
              <a:rPr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  <a:sym typeface="+mn-ea"/>
              </a:rPr>
              <a:t>создания народного ополчения.</a:t>
            </a:r>
            <a:endParaRPr lang="ru-RU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9" name="Picture 2" descr="C:\Documents and Settings\Admin\Мои документы\Мои рисунки\плакаты ВОВ\nachedel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655" y="1473200"/>
            <a:ext cx="2977515" cy="4667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6" descr="C:\Documents and Settings\Admin\Мои документы\Мои рисунки\плакаты ВОВ\St_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065" y="1473200"/>
            <a:ext cx="3420745" cy="4642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5919470" y="6290945"/>
            <a:ext cx="2279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С</a:t>
            </a:r>
            <a:r>
              <a:rPr lang="ru-RU" altLang="en-US" b="1">
                <a:solidFill>
                  <a:srgbClr val="FF0000"/>
                </a:solidFill>
              </a:rPr>
              <a:t>Ситтаро А. Г.</a:t>
            </a:r>
            <a:endParaRPr lang="ru-RU" altLang="en-US" b="1">
              <a:solidFill>
                <a:srgbClr val="FF0000"/>
              </a:solidFill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144905" y="6375400"/>
            <a:ext cx="2242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  <a:sym typeface="+mn-ea"/>
              </a:rPr>
              <a:t>В.Серов</a:t>
            </a:r>
            <a:endParaRPr lang="ru-RU" altLang="en-US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5409565" y="441325"/>
            <a:ext cx="377507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Среди многих искренних работ тех дней — лист В.Корецкого «Наши силы неисчислимы». Плакат нес идею создания единого народного ополчения для борьбы с врагом. Художник обратился к символу русского национального патриотизма — скульптуре Мартоса «Минин и Пожарский», которая на плакате олицетворяла Москву и весь многонациональный советский народ.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" y="572770"/>
            <a:ext cx="3575685" cy="47739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Заголовок 1"/>
          <p:cNvSpPr>
            <a:spLocks noGrp="1"/>
          </p:cNvSpPr>
          <p:nvPr/>
        </p:nvSpPr>
        <p:spPr>
          <a:xfrm>
            <a:off x="1003935" y="4815205"/>
            <a:ext cx="8258175" cy="7858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45720" tIns="45720" rIns="45720" bIns="4572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sz="36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Обращение к героическому прошлому</a:t>
            </a:r>
            <a:endParaRPr sz="36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Documents and Settings\Admin\Мои документы\Мои рисунки\плакаты ВОВ\111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9645" y="687070"/>
            <a:ext cx="4626610" cy="3335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 descr="C:\Documents and Settings\Admin\Мои документы\Мои рисунки\плакаты ВОВ\1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65" y="520065"/>
            <a:ext cx="2880360" cy="4023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5353050" y="132080"/>
            <a:ext cx="2845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КуКрыНиксы</a:t>
            </a:r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831215" y="116840"/>
            <a:ext cx="2423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</a:rPr>
              <a:t>Иванов В. С.</a:t>
            </a:r>
            <a:endParaRPr lang="ru-RU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tx1">
                <a:lumMod val="50000"/>
                <a:lumOff val="5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655" y="237490"/>
            <a:ext cx="3810000" cy="507682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5215255" y="237490"/>
            <a:ext cx="428688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</a:rPr>
              <a:t>Суровые испытания выпали на долю защитников Москвы осенью 1941 года, когда враг вплотную приблизился к столице. В эти дни был создан графический лист, ставший бесспорным шедевром: плакат Н.Жукова и В.Климашина «Отстоим Москву!». Авторы пошли по пути художественного обобщения и придали воину черты народного героя, находящегося на высочайшем эмоциональном подъеме и призывающего отстоять от врага не только столицу, но и свободу всей страны</a:t>
            </a:r>
            <a:r>
              <a:rPr lang="ru-RU" altLang="en-US"/>
              <a:t>.</a:t>
            </a:r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3415</Words>
  <Application>WPS Presentation</Application>
  <PresentationFormat>Широкоэкранный</PresentationFormat>
  <Paragraphs>80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SimSun</vt:lpstr>
      <vt:lpstr>Wingdings</vt:lpstr>
      <vt:lpstr>Wingdings 2</vt:lpstr>
      <vt:lpstr>Franklin Gothic Book</vt:lpstr>
      <vt:lpstr>Calibri</vt:lpstr>
      <vt:lpstr>Microsoft YaHei</vt:lpstr>
      <vt:lpstr/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Вадим и Света</cp:lastModifiedBy>
  <cp:revision>7</cp:revision>
  <dcterms:created xsi:type="dcterms:W3CDTF">2020-04-14T14:51:00Z</dcterms:created>
  <dcterms:modified xsi:type="dcterms:W3CDTF">2020-04-20T05:45:55Z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1049-11.2.0.9281</vt:lpwstr>
  </property>
</Properties>
</file>