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2" r:id="rId4"/>
    <p:sldId id="265" r:id="rId5"/>
    <p:sldId id="266" r:id="rId6"/>
    <p:sldId id="272" r:id="rId7"/>
    <p:sldId id="271" r:id="rId8"/>
    <p:sldId id="270" r:id="rId9"/>
    <p:sldId id="268" r:id="rId10"/>
    <p:sldId id="275" r:id="rId11"/>
    <p:sldId id="279" r:id="rId12"/>
    <p:sldId id="274" r:id="rId13"/>
    <p:sldId id="276" r:id="rId14"/>
    <p:sldId id="278" r:id="rId15"/>
    <p:sldId id="280" r:id="rId16"/>
    <p:sldId id="261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F13-DF02-47CD-8DC5-DFB6B82D89C2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8F29-D33D-482D-80DC-C2CA0D18697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F13-DF02-47CD-8DC5-DFB6B82D89C2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8F29-D33D-482D-80DC-C2CA0D18697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F13-DF02-47CD-8DC5-DFB6B82D89C2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8F29-D33D-482D-80DC-C2CA0D18697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F13-DF02-47CD-8DC5-DFB6B82D89C2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8F29-D33D-482D-80DC-C2CA0D18697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F13-DF02-47CD-8DC5-DFB6B82D89C2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8F29-D33D-482D-80DC-C2CA0D18697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F13-DF02-47CD-8DC5-DFB6B82D89C2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8F29-D33D-482D-80DC-C2CA0D18697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F13-DF02-47CD-8DC5-DFB6B82D89C2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8F29-D33D-482D-80DC-C2CA0D18697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F13-DF02-47CD-8DC5-DFB6B82D89C2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8F29-D33D-482D-80DC-C2CA0D18697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F13-DF02-47CD-8DC5-DFB6B82D89C2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8F29-D33D-482D-80DC-C2CA0D18697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F13-DF02-47CD-8DC5-DFB6B82D89C2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8F29-D33D-482D-80DC-C2CA0D18697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F13-DF02-47CD-8DC5-DFB6B82D89C2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8F29-D33D-482D-80DC-C2CA0D18697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6CF13-DF02-47CD-8DC5-DFB6B82D89C2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8F29-D33D-482D-80DC-C2CA0D18697B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4980" y="5711825"/>
            <a:ext cx="467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ЦРР 28 «Огонёк»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инструктора по физической культуре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Благодаренко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Галины Викторовны.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2" y="1196752"/>
            <a:ext cx="8928994" cy="421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932"/>
            <a:ext cx="9144000" cy="683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32604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577292"/>
            <a:ext cx="3705628" cy="277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8076" y="476672"/>
            <a:ext cx="3557294" cy="266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080" y="3194214"/>
            <a:ext cx="2649287" cy="316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7940"/>
            <a:ext cx="9144000" cy="683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335" y="951865"/>
            <a:ext cx="3613785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тушить пожары можно,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 ответ тебе возможно,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Пеной, ветками, водой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потушить землёй,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есть огнетушитель,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точно ваш спаситель,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 песком тушить,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нужно не забыть.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знать один момент,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эксперимент,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Масло, керосин, бензин,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туши водою,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точно говорю,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грозит бедою.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620688"/>
            <a:ext cx="4371975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 rot="16200000">
            <a:off x="1857523" y="3352655"/>
            <a:ext cx="2024063" cy="419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9" y="4077072"/>
            <a:ext cx="428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Подручные средства тушения пожаров.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932"/>
            <a:ext cx="9144000" cy="683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723340"/>
            <a:ext cx="2928087" cy="256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208" y="3546010"/>
            <a:ext cx="3798873" cy="2376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0245" y="642620"/>
            <a:ext cx="3517900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пожар уже горит,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тебя один есть миг,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не прячься, не сиди,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на помощь всех зови.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дым вокруг тебя,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Лезет прям тебе в глаза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Тряпку  быстро намочи,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через неё дыши.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644008" y="3356992"/>
            <a:ext cx="2376264" cy="275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932"/>
            <a:ext cx="9144000" cy="683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1124744"/>
            <a:ext cx="2952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красиво свеча тает,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Огонёчек привлекает,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со свечкой не шали,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руки свечку не бери,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 её не поджигай,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Рукам волю не давай.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Фейерверки не напрасно,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Тоже считаются опасными.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4183411"/>
            <a:ext cx="2880320" cy="224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218" y="4193804"/>
            <a:ext cx="2806610" cy="224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4148" y="3787272"/>
            <a:ext cx="2926311" cy="254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568" y="589153"/>
            <a:ext cx="411438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932"/>
            <a:ext cx="9144000" cy="683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127000"/>
            <a:ext cx="8809037" cy="66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932"/>
            <a:ext cx="9144000" cy="683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980728"/>
            <a:ext cx="6400901" cy="554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620688"/>
            <a:ext cx="4821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Назови предметы, помогающие тушить пожар.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932"/>
            <a:ext cx="9144000" cy="683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" y="1628800"/>
            <a:ext cx="89249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1124744"/>
            <a:ext cx="3519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осторожны!!!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5848376"/>
            <a:ext cx="376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932"/>
            <a:ext cx="9144000" cy="683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575" y="836930"/>
            <a:ext cx="7840345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 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основ противопожарной безопасности с детьми дошкольного возраста. Создание  условий  для  усвоения  и закрепления  знаний по профилактике возникновения пожаров.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противопожарной безопасности.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алгоритмом поведения в экстремальных ситуациях, учить детей воспринимать огонь как источник опасности для окружающего мира. Дать представления о последствиях пожара.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ответственность за свои поступки и осознание того, что огонь детям не игрушка.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932"/>
            <a:ext cx="9144000" cy="683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4195" y="711200"/>
            <a:ext cx="775081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известно, что малыши любопытны и любознательны, и из-за своей любознательности  они часто попадают в беду.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взрослых предостеречь ребёнка от беды, привить детям культуру безопасного поведения , и постараться объяснить к чему могут привести шалости. Необходимо вести постоянную, целенаправленную работу по  привитию навыков острожного обращения с огнем и поведению в экстремальной ситуации пожара.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932"/>
            <a:ext cx="9144000" cy="683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1124744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836712"/>
            <a:ext cx="3168352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 доме был порядок,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беда в дом не пришла,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всем без исключения.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 совет сегодня 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беды не приключилось,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беды вдруг не случилось,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всем без исключения,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все правила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1" y="548680"/>
            <a:ext cx="3240360" cy="3823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4005064"/>
            <a:ext cx="3871913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932"/>
            <a:ext cx="9144000" cy="6839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88280" y="548640"/>
            <a:ext cx="3621405" cy="1906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вдруг пожар пылает,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Мамы дома не хватает,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 телефон возьми,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набери,  если разобраться то можно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112.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/>
          <a:srcRect t="-1" r="-2107" b="-8336"/>
          <a:stretch>
            <a:fillRect/>
          </a:stretch>
        </p:blipFill>
        <p:spPr bwMode="auto">
          <a:xfrm>
            <a:off x="683568" y="326490"/>
            <a:ext cx="4604424" cy="3417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4115" y="5277485"/>
            <a:ext cx="375793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Спичками ты не шали,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руки спички не бери,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Шалость с ними так опасна,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Пострадаешь ты напрасно.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189" y="3491463"/>
            <a:ext cx="229870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3205805" y="3406172"/>
            <a:ext cx="1713885" cy="181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5076056" y="2757120"/>
            <a:ext cx="3777254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932"/>
            <a:ext cx="9144000" cy="683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9860" y="692150"/>
            <a:ext cx="3558540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кушать захотел,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 ещё не разогрел,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 к огню не подходи,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ты позови.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 опасен для ребёнка,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включай,  смотри,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взорваться может мигом,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охватит всё огнём,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погибнуть можешь в нём.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906496"/>
            <a:ext cx="4136454" cy="282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889385"/>
            <a:ext cx="372151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17" y="3987867"/>
            <a:ext cx="4224608" cy="210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932"/>
            <a:ext cx="9144000" cy="683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9512"/>
            <a:ext cx="4228445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145" y="4112895"/>
            <a:ext cx="367665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подключишь сразу,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электроприборы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Вероятнее всего будет точно горе,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всё сгореть мгновенно,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будет перенапряжение.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605" y="4149090"/>
            <a:ext cx="356806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взял утюг, помочь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Гладить стало вдруг невмочь,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Утюжок ты отключи,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играть беги.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05516"/>
            <a:ext cx="4622098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932"/>
            <a:ext cx="9144000" cy="683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54525" y="539115"/>
            <a:ext cx="400621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Предупреждаем не напрасно,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 опасно!!!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 тушить его нельзя,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Ждёт тебя тогда беда,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Разряд ты можешь получить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 может даже погубить.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с розеткой не играй,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Игрушки, гвозди не толкай.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863" y="539327"/>
            <a:ext cx="3267397" cy="324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1804" y="3144517"/>
            <a:ext cx="3335337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8" y="3933056"/>
            <a:ext cx="3399522" cy="238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932"/>
            <a:ext cx="9144000" cy="683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224" y="3645024"/>
            <a:ext cx="417016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602566"/>
            <a:ext cx="3456384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в лесу гулял,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Ветки на костёр собрал,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всё не подпалить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Площадку нужно оценить,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было травы,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Жухлой и сухой листвы,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площадку окопай,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Огню воли не давай.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Уходя, гаси огонь,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ты тогда герой.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6" y="602567"/>
            <a:ext cx="4185260" cy="29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5272" y="3645024"/>
            <a:ext cx="38100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3071</Words>
  <Application>WPS Presentation</Application>
  <PresentationFormat>Экран (4:3)</PresentationFormat>
  <Paragraphs>128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Microsoft YaHei</vt:lpstr>
      <vt:lpstr>Droid Sans Fallback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vadim</cp:lastModifiedBy>
  <cp:revision>24</cp:revision>
  <dcterms:created xsi:type="dcterms:W3CDTF">2022-03-27T13:35:12Z</dcterms:created>
  <dcterms:modified xsi:type="dcterms:W3CDTF">2022-03-27T13:35:12Z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