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73" r:id="rId3"/>
    <p:sldId id="271" r:id="rId4"/>
    <p:sldId id="269" r:id="rId5"/>
    <p:sldId id="272" r:id="rId6"/>
    <p:sldId id="276" r:id="rId7"/>
    <p:sldId id="275" r:id="rId8"/>
    <p:sldId id="274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83DB3-D95C-4738-9EC8-8206EE565AA0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F911-BCDD-489A-8CBF-9EC38359F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4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5F911-BCDD-489A-8CBF-9EC38359F4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8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1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3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0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0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6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6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92334-4D98-4B43-8481-4E12962B9EEE}" type="datetimeFigureOut">
              <a:rPr lang="ru-RU" smtClean="0"/>
              <a:t>вт 05.03.19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7D23A-4BCB-4B72-9B1B-2FB70D7AA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3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" y="101476"/>
            <a:ext cx="8965505" cy="67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888">
            <a:off x="6805220" y="516162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12" flipH="1">
            <a:off x="131171" y="-129333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3816290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060848"/>
            <a:ext cx="37541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равые солдаты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мальчик наш когда-то,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доблестным солдатом.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мужественным, смелым,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Ловким, сильным и умелым.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поверьте нам, тогда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 не будет никогда!!!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6417332"/>
            <a:ext cx="388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инструктора по физической культуре </a:t>
            </a:r>
          </a:p>
          <a:p>
            <a:r>
              <a:rPr lang="ru-RU" sz="1200" b="1" dirty="0" err="1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Благодаренко</a:t>
            </a:r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   МБДОУ ЦРР № </a:t>
            </a:r>
            <a:r>
              <a:rPr lang="ru-RU" sz="12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              2019 г</a:t>
            </a:r>
            <a:endParaRPr lang="ru-RU" sz="12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2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8456" flipH="1">
            <a:off x="212178" y="4667972"/>
            <a:ext cx="1119462" cy="19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96D13-EECE-4A68-B676-76E6F52ED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192">
            <a:off x="199709" y="638246"/>
            <a:ext cx="4262544" cy="319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6C8D49-1CEA-4835-988D-CC36D0000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597">
            <a:off x="4651019" y="566484"/>
            <a:ext cx="3791964" cy="2843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A53A7-7285-4870-9174-326240E87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0" y="3501008"/>
            <a:ext cx="3880771" cy="258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292080" y="3717032"/>
            <a:ext cx="351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выстроились в </a:t>
            </a:r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ряд,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Победе </a:t>
            </a:r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будет рад</a:t>
            </a:r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победе нас ведёт игра,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проиграем никогда.</a:t>
            </a:r>
          </a:p>
          <a:p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4451" r="19026" b="-237"/>
          <a:stretch/>
        </p:blipFill>
        <p:spPr bwMode="auto">
          <a:xfrm rot="281777">
            <a:off x="7603091" y="5059682"/>
            <a:ext cx="1162517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0219" y="-39376"/>
            <a:ext cx="2668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Приветствие команд.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6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78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00F0D3-01B6-4E84-808A-330DE7C829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5839">
            <a:off x="333464" y="981045"/>
            <a:ext cx="3859253" cy="2572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26A38B-5DEA-4F7C-980D-D20783CFF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196">
            <a:off x="4871615" y="533427"/>
            <a:ext cx="3962417" cy="26416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75E8E8-2A22-42EC-BB6B-B9E61B7C00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739">
            <a:off x="4533529" y="3501008"/>
            <a:ext cx="3782291" cy="2521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378904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</a:rPr>
              <a:t>Готовы  вы одеться срочно?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Нам дети все кричат: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«Ток точно!» </a:t>
            </a:r>
            <a:endParaRPr lang="ru-RU" b="1" dirty="0">
              <a:solidFill>
                <a:srgbClr val="33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5483" y="188640"/>
            <a:ext cx="1962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Боевая тревога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4451" r="19026" b="-237"/>
          <a:stretch/>
        </p:blipFill>
        <p:spPr bwMode="auto">
          <a:xfrm rot="281777">
            <a:off x="2694290" y="4953517"/>
            <a:ext cx="1162517" cy="168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12" flipH="1">
            <a:off x="382691" y="-201340"/>
            <a:ext cx="2009021" cy="151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78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Galina\OneDrive\Desktop\Новая папка (8)\23 февраля\IMG_9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454">
            <a:off x="261298" y="828045"/>
            <a:ext cx="3607549" cy="2405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C547F66-DDD2-4D15-BB6F-887EE1BA58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495">
            <a:off x="4346276" y="583057"/>
            <a:ext cx="3258213" cy="217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D:\Galina\OneDrive\Desktop\Новая папка (8)\23 февраля\IMG_9703.JPG">
            <a:extLst>
              <a:ext uri="{FF2B5EF4-FFF2-40B4-BE49-F238E27FC236}">
                <a16:creationId xmlns:a16="http://schemas.microsoft.com/office/drawing/2014/main" id="{9A302BA8-3211-4599-A1A3-720CFF93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660">
            <a:off x="5402959" y="3098948"/>
            <a:ext cx="3528392" cy="2352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EA68B2-0EF7-4E7B-9C4C-95AFBBD7F2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1998">
            <a:off x="1873251" y="4365129"/>
            <a:ext cx="3039796" cy="2026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888">
            <a:off x="6589195" y="-308246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929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Сражаться мы готовы честно,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Заправим баки  мы  совместно.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88639"/>
            <a:ext cx="205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Заправка баков.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4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B5DE63-64E2-4E06-B4D4-3B1854C2A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717">
            <a:off x="224879" y="517046"/>
            <a:ext cx="3824018" cy="254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BDACEA-71E9-41CC-9A30-EE1DF3E50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53" y="764704"/>
            <a:ext cx="378042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95936" y="401783"/>
            <a:ext cx="1079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Минёры.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328498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Рискуем жизнью не напрасно,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Минёром быть всегда опасно,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Минёром нужно быть отважным,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бою не струсить, быть  бесстрашным.</a:t>
            </a:r>
          </a:p>
          <a:p>
            <a:endParaRPr lang="ru-RU" dirty="0"/>
          </a:p>
        </p:txBody>
      </p:sp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070">
            <a:off x="200844" y="4624474"/>
            <a:ext cx="2485965" cy="1516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ÑÐ¾ ÑÐ°Ð·Ð¼Ð¸Ð½Ð¸ÑÑÐµÑ ÑÐ½Ð°ÑÑÐ´Ñ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726">
            <a:off x="2991422" y="4691545"/>
            <a:ext cx="2150331" cy="1524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237CC5-228C-4735-A7B8-F6C98975D9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5081">
            <a:off x="5525784" y="3545309"/>
            <a:ext cx="3158836" cy="236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9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91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78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FFC26-A228-409D-B10E-312D46AE3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672">
            <a:off x="425126" y="737878"/>
            <a:ext cx="3164059" cy="210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0EF07D-EC4D-4DA7-9BF4-6D211D48D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215">
            <a:off x="4637267" y="809308"/>
            <a:ext cx="3708894" cy="247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DBD3EA-FD45-4085-8F70-61E1502A60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839">
            <a:off x="5229838" y="3591831"/>
            <a:ext cx="3561700" cy="2374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751832-B517-417E-8E38-96F388308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518">
            <a:off x="1658665" y="4301987"/>
            <a:ext cx="33147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3012843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Летим в полёт мы очень срочно.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вызывает база точно,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Задерживаться мы не смеем,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Заданье выполнить сумеем.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779912" y="332656"/>
            <a:ext cx="1380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Самолёты</a:t>
            </a:r>
            <a:endParaRPr lang="ru-RU" sz="20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888">
            <a:off x="6589196" y="-98423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Ð°ÑÑÐ¸Ð½ÐºÐ¸ Ð¿Ð¾ Ð·Ð°Ð¿ÑÐ¾ÑÑ Ð²ÐµÑÑÐ¾Ð»ÐµÑ Ð¼Ð¸ 24 Ð¿Ð½Ð³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12" flipH="1">
            <a:off x="184974" y="-93716"/>
            <a:ext cx="2191339" cy="16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4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052736"/>
            <a:ext cx="2495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</a:rPr>
              <a:t>Сила духа велика 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У любого мужика,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Никогда он не сдаётся,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Улыбается, смеётся,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Вам я точно говорю:</a:t>
            </a:r>
          </a:p>
          <a:p>
            <a:r>
              <a:rPr lang="ru-RU" b="1" dirty="0" smtClean="0">
                <a:solidFill>
                  <a:srgbClr val="336600"/>
                </a:solidFill>
              </a:rPr>
              <a:t>«Поразит врага в бою»</a:t>
            </a:r>
            <a:endParaRPr lang="ru-RU" b="1" dirty="0">
              <a:solidFill>
                <a:srgbClr val="336600"/>
              </a:solidFill>
            </a:endParaRPr>
          </a:p>
        </p:txBody>
      </p:sp>
      <p:pic>
        <p:nvPicPr>
          <p:cNvPr id="5" name="Picture 8" descr="ÐÐ°ÑÑÐ¸Ð½ÐºÐ¸ Ð¿Ð¾ Ð·Ð°Ð¿ÑÐ¾ÑÑ Ð²ÐµÑÑÐ¾Ð»ÐµÑ Ð¼Ð¸ 24 Ð¿Ð½Ð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912" flipH="1">
            <a:off x="184974" y="-93716"/>
            <a:ext cx="2191339" cy="164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32656"/>
            <a:ext cx="1976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</a:rPr>
              <a:t>Воздушный бой</a:t>
            </a:r>
            <a:endParaRPr lang="ru-RU" sz="2000" b="1" dirty="0">
              <a:solidFill>
                <a:srgbClr val="3366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EACB76-6274-415B-959F-79E4A90EA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3499" flipV="1">
            <a:off x="97837" y="1405699"/>
            <a:ext cx="2646640" cy="235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1C69DC-DFA5-47AC-9D84-69FECBEFD2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143">
            <a:off x="5790272" y="1400435"/>
            <a:ext cx="3206603" cy="213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3888">
            <a:off x="6445178" y="185337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Galina\OneDrive\Desktop\Новая папка (8)\23 февраля\IMG_97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82968" y="3543855"/>
            <a:ext cx="3855568" cy="2570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98920"/>
            <a:ext cx="1644455" cy="31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4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395699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наши молодцы 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их поздравим от души.</a:t>
            </a: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Поздравить рады ребятишек</a:t>
            </a:r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Девчонок </a:t>
            </a:r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всех, </a:t>
            </a:r>
            <a:endParaRPr lang="ru-RU" b="1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всех </a:t>
            </a:r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мальчишек,</a:t>
            </a: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героев своих ждёт,</a:t>
            </a:r>
          </a:p>
          <a:p>
            <a:r>
              <a:rPr lang="ru-RU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достойная </a:t>
            </a:r>
            <a:r>
              <a:rPr lang="ru-RU" b="1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растёт!!!</a:t>
            </a:r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Galina\OneDrive\Desktop\Новая папка (8)\11 группа\IMG-20190218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181">
            <a:off x="290454" y="281534"/>
            <a:ext cx="4036279" cy="302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Galina\OneDrive\Desktop\Новая папка (8)\23 февраля\IMG_9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778">
            <a:off x="4425865" y="164027"/>
            <a:ext cx="4437338" cy="2958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Galina\OneDrive\Desktop\Новая папка (8)\23 февраля\IMG_97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2"/>
          <a:stretch/>
        </p:blipFill>
        <p:spPr bwMode="auto">
          <a:xfrm rot="399057">
            <a:off x="5184912" y="3435989"/>
            <a:ext cx="3450374" cy="2809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Ð°ÑÑÐ¸Ð½ÐºÐ¸ Ð¿Ð¾ Ð·Ð°Ð¿ÑÐ¾ÑÑ Ð²ÐµÑÑÐ¾Ð»ÐµÑ Ð¼Ð¸ 24 Ð¿Ð½Ð³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" b="12273"/>
          <a:stretch/>
        </p:blipFill>
        <p:spPr bwMode="auto">
          <a:xfrm flipH="1">
            <a:off x="74477" y="-142875"/>
            <a:ext cx="2042499" cy="124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2439" r="3433" b="31487"/>
          <a:stretch/>
        </p:blipFill>
        <p:spPr bwMode="auto">
          <a:xfrm rot="2373888">
            <a:off x="7005668" y="-141884"/>
            <a:ext cx="2338038" cy="11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759">
            <a:off x="3235136" y="5462469"/>
            <a:ext cx="1094553" cy="13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ÐÐ°ÑÑÐ¸Ð½ÐºÐ¸ Ð¿Ð¾ Ð·Ð°Ð¿ÑÐ¾ÑÑ Ð¿Ð½Ð³ ÐºÐ°ÑÑÐ¸Ð½ÐºÐ¸ 23 ÑÐµÐ²ÑÐ°Ð»Ñ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707" flipH="1">
            <a:off x="2027964" y="5394866"/>
            <a:ext cx="1127185" cy="14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ÑÐ²ÐµÑÐ»Ð¾ Ð·ÐµÐ»ÑÐ½ÑÐ¹ 23 ÑÐµÐ²ÑÐ°Ð»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8"/>
            <a:ext cx="9144000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178" y="4941168"/>
            <a:ext cx="965404" cy="17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Ð°ÑÑÐ¸Ð½ÐºÐ¸ Ð¿Ð¾ Ð·Ð°Ð¿ÑÐ¾ÑÑ ÑÐ°Ð¼ÐºÐ° Ð´Ð»Ñ Ð¿ÑÐµÐ·ÐµÐ½ÑÐ°ÑÐ¸Ð¸ Ð¿Ð½Ð³ 23 ÑÐµÐ²ÑÐ°Ð»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0" y="-72008"/>
            <a:ext cx="9182744" cy="69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049">
            <a:off x="5724128" y="1844824"/>
            <a:ext cx="1964754" cy="329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ÐÐ°ÑÑÐ¸Ð½ÐºÐ¸ Ð¿Ð¾ Ð·Ð°Ð¿ÑÐ¾ÑÑ ÐºÐ°ÑÑÐ¸Ð½ÐºÐ¸ Ð¿Ð½Ð³ Ð¼Ð°Ð»ÑÑÐ¸ÐºÐ¸ 23 ÑÐµÐ²ÑÐ°Ð»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82" y="1484784"/>
            <a:ext cx="6696744" cy="5022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91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206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Blagodarenko</dc:creator>
  <cp:lastModifiedBy>Вадим и Света</cp:lastModifiedBy>
  <cp:revision>28</cp:revision>
  <dcterms:created xsi:type="dcterms:W3CDTF">2019-02-25T10:18:54Z</dcterms:created>
  <dcterms:modified xsi:type="dcterms:W3CDTF">2019-03-05T15:54:45Z</dcterms:modified>
</cp:coreProperties>
</file>