
<file path=[Content_Types].xml><?xml version="1.0" encoding="utf-8"?>
<Types xmlns="http://schemas.openxmlformats.org/package/2006/content-types">
  <Default Extension="jpeg" ContentType="image/jpeg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276" r:id="rId5"/>
    <p:sldId id="266" r:id="rId6"/>
    <p:sldId id="262" r:id="rId7"/>
    <p:sldId id="274" r:id="rId8"/>
    <p:sldId id="264" r:id="rId9"/>
    <p:sldId id="279" r:id="rId10"/>
    <p:sldId id="263" r:id="rId11"/>
    <p:sldId id="272" r:id="rId12"/>
    <p:sldId id="271" r:id="rId13"/>
    <p:sldId id="261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true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true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4FE7B5C-B51B-458C-8C3E-29272221027F}" type="datetimeFigureOut">
              <a:rPr lang="ru-RU"/>
            </a:fld>
            <a:endParaRPr lang="ru-RU"/>
          </a:p>
        </p:txBody>
      </p:sp>
      <p:sp>
        <p:nvSpPr>
          <p:cNvPr id="4" name="Образ слайда 3"/>
          <p:cNvSpPr>
            <a:spLocks noGrp="true" noRot="true" noChangeAspect="true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true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  <a:endParaRPr lang="ru-RU" noProof="0"/>
          </a:p>
          <a:p>
            <a:pPr lvl="1"/>
            <a:r>
              <a:rPr lang="ru-RU" noProof="0"/>
              <a:t>Второй уровень</a:t>
            </a:r>
            <a:endParaRPr lang="ru-RU" noProof="0"/>
          </a:p>
          <a:p>
            <a:pPr lvl="2"/>
            <a:r>
              <a:rPr lang="ru-RU" noProof="0"/>
              <a:t>Третий уровень</a:t>
            </a:r>
            <a:endParaRPr lang="ru-RU" noProof="0"/>
          </a:p>
          <a:p>
            <a:pPr lvl="3"/>
            <a:r>
              <a:rPr lang="ru-RU" noProof="0"/>
              <a:t>Четвертый уровень</a:t>
            </a:r>
            <a:endParaRPr lang="ru-RU" noProof="0"/>
          </a:p>
          <a:p>
            <a:pPr lvl="4"/>
            <a:r>
              <a:rPr lang="ru-RU" noProof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true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true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08BCBFE-EB1C-4722-895B-403C13519D19}" type="slidenum">
              <a:rPr lang="ru-RU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true" noRot="true" noChangeAspect="true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5362" name="Заметки 2"/>
          <p:cNvSpPr>
            <a:spLocks noGrp="true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false" compatLnSpc="true"/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15363" name="Номер слайда 3"/>
          <p:cNvSpPr>
            <a:spLocks noGrp="true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false" compatLnSpc="true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74DAE6-9D7C-4B4F-964F-9875A32F8E82}" type="slidenum">
              <a:rPr lang="ru-RU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true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DB89B-1616-4A17-AA2A-4CA03EF04CCF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C5A73-ED53-43B6-B245-8B4727861D86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true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094AB-52D1-4177-B603-0A5B214FE64C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915B9-9ED8-4F99-BB90-C1E88CF81966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true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true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7A06B-7FC7-42DE-B256-441757E2C674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F5E41-C707-45E8-88A6-E81FDBF1CC5D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085F5-856D-46FD-8D83-A698326EE9B4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9F23B-C3D4-4EB7-8573-062FCB5583E9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true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43A11-923B-413D-B799-C3E0E2586907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04C2F-2852-4528-99FE-C86611124065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true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true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03873-5F0D-436E-A104-EE6A162103FC}" type="datetimeFigureOut">
              <a:rPr lang="ru-RU"/>
            </a:fld>
            <a:endParaRPr lang="ru-RU"/>
          </a:p>
        </p:txBody>
      </p:sp>
      <p:sp>
        <p:nvSpPr>
          <p:cNvPr id="6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350DE-396E-4F69-A588-B5EE30CA3AD2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true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true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true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true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ED850-1C99-417E-82A7-23603294B3A3}" type="datetimeFigureOut">
              <a:rPr lang="ru-RU"/>
            </a:fld>
            <a:endParaRPr lang="ru-RU"/>
          </a:p>
        </p:txBody>
      </p:sp>
      <p:sp>
        <p:nvSpPr>
          <p:cNvPr id="8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FA6BC-A8D4-4B29-99C2-74616490C84A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A52E3-5D4B-47B9-B64C-4C5811BE1B1E}" type="datetimeFigureOut">
              <a:rPr lang="ru-RU"/>
            </a:fld>
            <a:endParaRPr lang="ru-RU"/>
          </a:p>
        </p:txBody>
      </p:sp>
      <p:sp>
        <p:nvSpPr>
          <p:cNvPr id="4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9C3D4-EE50-45D6-B6BE-2E102EFC6BA7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3E6BE-2132-446F-99B6-8ED072ECE65B}" type="datetimeFigureOut">
              <a:rPr lang="ru-RU"/>
            </a:fld>
            <a:endParaRPr lang="ru-RU"/>
          </a:p>
        </p:txBody>
      </p:sp>
      <p:sp>
        <p:nvSpPr>
          <p:cNvPr id="3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C5035-8202-4AC7-BE0A-40EA616436D0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true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true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5888C-0ED0-4209-A207-E778B407CED1}" type="datetimeFigureOut">
              <a:rPr lang="ru-RU"/>
            </a:fld>
            <a:endParaRPr lang="ru-RU"/>
          </a:p>
        </p:txBody>
      </p:sp>
      <p:sp>
        <p:nvSpPr>
          <p:cNvPr id="6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30FB0-708C-4877-BFC8-BD829E491E4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true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true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39807-7C10-45E2-BBD9-547C918ABEFC}" type="datetimeFigureOut">
              <a:rPr lang="ru-RU"/>
            </a:fld>
            <a:endParaRPr lang="ru-RU"/>
          </a:p>
        </p:txBody>
      </p:sp>
      <p:sp>
        <p:nvSpPr>
          <p:cNvPr id="6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A017A-528D-4226-A5D5-414CFD4F2812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true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false" compatLnSpc="true"/>
          <a:lstStyle/>
          <a:p>
            <a:pPr lvl="0"/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1027" name="Текст 2"/>
          <p:cNvSpPr>
            <a:spLocks noGrp="true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false" compatLnSpc="true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D79A790-2209-445D-BBC5-998940D8FA86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43D8E3C-2593-4321-835A-4B62BCA043AF}" type="slidenum">
              <a:rPr lang="ru-RU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2.jpeg"/><Relationship Id="rId3" Type="http://schemas.openxmlformats.org/officeDocument/2006/relationships/image" Target="../media/image41.jpeg"/><Relationship Id="rId2" Type="http://schemas.openxmlformats.org/officeDocument/2006/relationships/image" Target="../media/image39.png"/><Relationship Id="rId1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45.jpeg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28.jpeg"/><Relationship Id="rId3" Type="http://schemas.openxmlformats.org/officeDocument/2006/relationships/image" Target="../media/image27.jpeg"/><Relationship Id="rId2" Type="http://schemas.openxmlformats.org/officeDocument/2006/relationships/image" Target="../media/image14.png"/><Relationship Id="rId1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4.jpeg"/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36.jpeg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png"/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0.png"/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http://bestanimationgif.com/gallery/files/full/priroda/78397c92c9dc.gif"/>
          <p:cNvPicPr>
            <a:picLocks noChangeAspect="true" noChangeArrowheads="true" noCrop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1113" y="0"/>
            <a:ext cx="9132887" cy="692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http://s1.pic4you.ru/allimage/y2012/06-20/12216/2159381.png"/>
          <p:cNvPicPr>
            <a:picLocks noChangeAspect="true" noChangeArrowheads="true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2149475"/>
            <a:ext cx="4327525" cy="338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707904" y="2967335"/>
            <a:ext cx="4948103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Путешествие по островам.</a:t>
            </a:r>
            <a:endParaRPr lang="ru-RU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</a:endParaRPr>
          </a:p>
        </p:txBody>
      </p:sp>
      <p:sp>
        <p:nvSpPr>
          <p:cNvPr id="6" name="TextBox 5"/>
          <p:cNvSpPr txBox="true"/>
          <p:nvPr/>
        </p:nvSpPr>
        <p:spPr>
          <a:xfrm>
            <a:off x="6300788" y="6308725"/>
            <a:ext cx="2663825" cy="36988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latin typeface="+mn-lt"/>
              </a:rPr>
              <a:t>Благодаренко</a:t>
            </a:r>
            <a:r>
              <a:rPr lang="ru-RU" dirty="0">
                <a:latin typeface="+mn-lt"/>
              </a:rPr>
              <a:t> Г.В. </a:t>
            </a:r>
            <a:endParaRPr lang="ru-RU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http://player.myshared.ru/909016/data/images/img20.jpg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6" descr="http://online-effects.ru/frames/preview/4bf90e5fe0d44b9d473c95a7058ad734.png"/>
          <p:cNvPicPr>
            <a:picLocks noChangeAspect="true" noChangeArrowheads="true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" y="0"/>
            <a:ext cx="9182100" cy="674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 descr="C:\Users\Aspect\Desktop\бассейн\DSC_0398.JPG"/>
          <p:cNvPicPr>
            <a:picLocks noChangeAspect="true" noChangeArrowheads="true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49250"/>
            <a:ext cx="4484688" cy="298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 descr="C:\Users\Aspect\Desktop\развлечение в бассейне\фото с камеры 062.jpg"/>
          <p:cNvPicPr>
            <a:picLocks noChangeAspect="true" noChangeArrowheads="true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4625" y="3860800"/>
            <a:ext cx="4032250" cy="268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Box 1"/>
          <p:cNvSpPr txBox="true">
            <a:spLocks noChangeArrowheads="true"/>
          </p:cNvSpPr>
          <p:nvPr/>
        </p:nvSpPr>
        <p:spPr bwMode="auto">
          <a:xfrm>
            <a:off x="5003800" y="4365625"/>
            <a:ext cx="185738" cy="36830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ru-RU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Волна 7"/>
          <p:cNvSpPr/>
          <p:nvPr/>
        </p:nvSpPr>
        <p:spPr>
          <a:xfrm>
            <a:off x="110038" y="1364978"/>
            <a:ext cx="4464497" cy="2798913"/>
          </a:xfrm>
          <a:prstGeom prst="wav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беду её решим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проблемы разрешим.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Жемчуг мы со дна достанем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Русалочке подарим.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Волна 9"/>
          <p:cNvSpPr/>
          <p:nvPr/>
        </p:nvSpPr>
        <p:spPr>
          <a:xfrm>
            <a:off x="4463961" y="3600887"/>
            <a:ext cx="4554859" cy="2969991"/>
          </a:xfrm>
          <a:prstGeom prst="wav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Русалке помогли, </a:t>
            </a:r>
            <a:endParaRPr lang="ru-RU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Бусы с жемчуга сплели,</a:t>
            </a:r>
            <a:endParaRPr lang="ru-RU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Ей вернули голосок.</a:t>
            </a:r>
            <a:endParaRPr lang="ru-RU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Даже ведьме невдомёк,</a:t>
            </a:r>
            <a:endParaRPr lang="ru-RU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голос в жемчуге нашли, </a:t>
            </a:r>
            <a:endParaRPr lang="ru-RU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корабль вновь пришли.</a:t>
            </a:r>
            <a:endParaRPr lang="ru-RU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Уплывём сейчас домой,</a:t>
            </a:r>
            <a:endParaRPr lang="ru-RU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 Русалка песни пой.</a:t>
            </a:r>
            <a:endParaRPr lang="ru-RU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alfaday.net/uploads/posts/2014-05/1399879256_dqjuahekl47g6ot.jpg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2" name="Picture 4" descr="http://effects1.ru/png/kartinka/parusnik_png/1/2-kartinka_parusnika-400.png"/>
          <p:cNvPicPr>
            <a:picLocks noChangeAspect="true" noChangeArrowheads="true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5313" y="1052513"/>
            <a:ext cx="3902075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 descr="G:\развлечение в бассейне\фото с камеры 322.jpg"/>
          <p:cNvPicPr>
            <a:picLocks noChangeAspect="true" noChangeArrowheads="true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320453">
            <a:off x="-1" y="3958163"/>
            <a:ext cx="4280287" cy="2853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9" descr="G:\развлечение в бассейне\фото с камеры 323.jpg"/>
          <p:cNvPicPr>
            <a:picLocks noChangeAspect="true" noChangeArrowheads="true"/>
          </p:cNvPicPr>
          <p:nvPr/>
        </p:nvPicPr>
        <p:blipFill rotWithShape="true">
          <a:blip r:embed="rId4"/>
          <a:srcRect/>
          <a:stretch>
            <a:fillRect/>
          </a:stretch>
        </p:blipFill>
        <p:spPr bwMode="auto">
          <a:xfrm rot="434334">
            <a:off x="4765836" y="3776855"/>
            <a:ext cx="3896350" cy="2861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G:\развлечение в бассейне\фото с камеры 344.jpg"/>
          <p:cNvPicPr>
            <a:picLocks noChangeAspect="true" noChangeArrowheads="true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700721">
            <a:off x="5928142" y="447418"/>
            <a:ext cx="3042084" cy="2028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G:\развлечение в бассейне\фото с камеры 363.jpg"/>
          <p:cNvPicPr>
            <a:picLocks noChangeAspect="true" noChangeArrowheads="true"/>
          </p:cNvPicPr>
          <p:nvPr/>
        </p:nvPicPr>
        <p:blipFill rotWithShape="true">
          <a:blip r:embed="rId6"/>
          <a:srcRect/>
          <a:stretch>
            <a:fillRect/>
          </a:stretch>
        </p:blipFill>
        <p:spPr bwMode="auto">
          <a:xfrm rot="21108818">
            <a:off x="182205" y="217107"/>
            <a:ext cx="2659537" cy="2278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 descr="G:\развлечение в бассейне\фото с камеры 361.jpg"/>
          <p:cNvPicPr>
            <a:picLocks noChangeAspect="true" noChangeArrowheads="true"/>
          </p:cNvPicPr>
          <p:nvPr/>
        </p:nvPicPr>
        <p:blipFill rotWithShape="true">
          <a:blip r:embed="rId7"/>
          <a:srcRect/>
          <a:stretch>
            <a:fillRect/>
          </a:stretch>
        </p:blipFill>
        <p:spPr bwMode="auto">
          <a:xfrm>
            <a:off x="3099389" y="47128"/>
            <a:ext cx="2579436" cy="2392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 descr="http://www.aveclassics.net/_nw/25/16755139.gif"/>
          <p:cNvPicPr>
            <a:picLocks noChangeAspect="true" noChangeArrowheads="true" noCrop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6988" y="-31750"/>
            <a:ext cx="9144000" cy="688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G:\развлечение в бассейне\фото с камеры 283.jpg"/>
          <p:cNvPicPr>
            <a:picLocks noChangeAspect="true" noChangeArrowheads="true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27871">
            <a:off x="4636104" y="3833388"/>
            <a:ext cx="4278534" cy="2852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Aspect\Desktop\бассейн\DSC_0346.JPG"/>
          <p:cNvPicPr>
            <a:picLocks noChangeAspect="true" noChangeArrowheads="true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350236">
            <a:off x="120033" y="143472"/>
            <a:ext cx="4049211" cy="2699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Aspect\Desktop\бассейн\DSC_0362.JPG"/>
          <p:cNvPicPr>
            <a:picLocks noChangeAspect="true" noChangeArrowheads="true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89646">
            <a:off x="5021921" y="350471"/>
            <a:ext cx="3957211" cy="2638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Волна 7"/>
          <p:cNvSpPr/>
          <p:nvPr/>
        </p:nvSpPr>
        <p:spPr>
          <a:xfrm>
            <a:off x="4097289" y="2780928"/>
            <a:ext cx="4032448" cy="2016224"/>
          </a:xfrm>
          <a:prstGeom prst="wav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отправимся в поход,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Путешествие нас ждёт,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островам мы все плывём,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Никогда не устаём!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3" descr="G:\развлечение в бассейне\фото с камеры 129.jpg"/>
          <p:cNvPicPr>
            <a:picLocks noChangeAspect="true" noChangeArrowheads="true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210150">
            <a:off x="235614" y="3861048"/>
            <a:ext cx="3888432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3" name="Picture 4" descr="http://effects1.ru/png/kartinka/parusnik_png/1/2-kartinka_parusnika-400.png"/>
          <p:cNvPicPr>
            <a:picLocks noChangeAspect="true" noChangeArrowheads="true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1095852" flipH="true">
            <a:off x="114300" y="2570163"/>
            <a:ext cx="2130425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http://www.hqwallpapers.ru/wallpapers/nature/spokoynyy-peyzazh.jpg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0" descr="G:\развлечение в бассейне\фото с камеры 145.jpg"/>
          <p:cNvPicPr>
            <a:picLocks noChangeAspect="true" noChangeArrowheads="true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50535"/>
            <a:ext cx="4499029" cy="2999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5" descr="G:\развлечение в бассейне\фото с камеры 148.jpg"/>
          <p:cNvPicPr>
            <a:picLocks noChangeAspect="true" noChangeArrowheads="true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51677" y="3680690"/>
            <a:ext cx="4763124" cy="3175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C:\Users\Aspect\Desktop\развлечение в бассейне\фото с камеры 139.jpg"/>
          <p:cNvPicPr>
            <a:picLocks noChangeAspect="true" noChangeArrowheads="true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26777" y="176808"/>
            <a:ext cx="4788024" cy="3192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Волна 5"/>
          <p:cNvSpPr/>
          <p:nvPr/>
        </p:nvSpPr>
        <p:spPr>
          <a:xfrm>
            <a:off x="157672" y="56456"/>
            <a:ext cx="3888432" cy="3312368"/>
          </a:xfrm>
          <a:prstGeom prst="wav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</a:rPr>
              <a:t>Посмотри –ка, островок,</a:t>
            </a:r>
            <a:endParaRPr lang="ru-RU" b="1" dirty="0">
              <a:solidFill>
                <a:srgbClr val="FFFF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</a:rPr>
              <a:t>Он не низок ,не высок,</a:t>
            </a:r>
            <a:endParaRPr lang="ru-RU" b="1" dirty="0">
              <a:solidFill>
                <a:srgbClr val="FFFF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</a:rPr>
              <a:t>Мама уточка плывёт,</a:t>
            </a:r>
            <a:endParaRPr lang="ru-RU" b="1" dirty="0">
              <a:solidFill>
                <a:srgbClr val="FFFF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</a:rPr>
              <a:t>Нас к себе она зовёт.</a:t>
            </a:r>
            <a:endParaRPr lang="ru-RU" b="1" dirty="0">
              <a:solidFill>
                <a:srgbClr val="FFFF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</a:rPr>
              <a:t>Научила танцевать ,</a:t>
            </a:r>
            <a:endParaRPr lang="ru-RU" b="1" dirty="0">
              <a:solidFill>
                <a:srgbClr val="FFFF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</a:rPr>
              <a:t>Дружно, весело играть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img0.liveinternet.ru/images/attach/b/4/103/368/103368732_large_0.jpg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-139700"/>
            <a:ext cx="9174163" cy="6992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Волна 8"/>
          <p:cNvSpPr/>
          <p:nvPr/>
        </p:nvSpPr>
        <p:spPr>
          <a:xfrm>
            <a:off x="323528" y="32117"/>
            <a:ext cx="3600400" cy="3456384"/>
          </a:xfrm>
          <a:prstGeom prst="wav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</a:rPr>
              <a:t>Слышен крик и слышен плач , </a:t>
            </a:r>
            <a:endParaRPr lang="ru-RU" b="1" dirty="0">
              <a:solidFill>
                <a:srgbClr val="FFFF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</a:rPr>
              <a:t>что за остров неудач.</a:t>
            </a:r>
            <a:endParaRPr lang="ru-RU" b="1" dirty="0">
              <a:solidFill>
                <a:srgbClr val="FFFF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</a:rPr>
              <a:t>На него попали дети,</a:t>
            </a:r>
            <a:endParaRPr lang="ru-RU" b="1" dirty="0">
              <a:solidFill>
                <a:srgbClr val="FFFF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</a:rPr>
              <a:t> их несчастней нет на свете.</a:t>
            </a:r>
            <a:endParaRPr lang="ru-RU" b="1" dirty="0">
              <a:solidFill>
                <a:srgbClr val="FFFF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</a:rPr>
              <a:t>Сбились с верного пути, </a:t>
            </a:r>
            <a:endParaRPr lang="ru-RU" b="1" dirty="0">
              <a:solidFill>
                <a:srgbClr val="FFFF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</a:rPr>
              <a:t>как им мамочку найти.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8437" name="Picture 4" descr="http://effects1.ru/png/kartinka/parusnik_png/1/2-kartinka_parusnika-400.png"/>
          <p:cNvPicPr>
            <a:picLocks noChangeAspect="true" noChangeArrowheads="true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38675" y="333375"/>
            <a:ext cx="4535488" cy="359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Users\Aspect\Desktop\развлечение в бассейне\фото с камеры 150.jpg"/>
          <p:cNvPicPr>
            <a:picLocks noChangeAspect="true" noChangeArrowheads="true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599" y="3632658"/>
            <a:ext cx="4555054" cy="3036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Aspect\Desktop\развлечение в бассейне\фото с камеры 151.jpg"/>
          <p:cNvPicPr>
            <a:picLocks noChangeAspect="true" noChangeArrowheads="true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47560" y="3789040"/>
            <a:ext cx="4091486" cy="2727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img0.liveinternet.ru/images/attach/b/4/103/368/103368732_large_0.jpg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C:\Users\Aspect\Desktop\бассейн\DSC_0371.JPG"/>
          <p:cNvPicPr>
            <a:picLocks noChangeAspect="true" noChangeArrowheads="true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6310">
            <a:off x="99897" y="260648"/>
            <a:ext cx="4212975" cy="2808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Aspect\Desktop\бассейн\DSC_0376.JPG"/>
          <p:cNvPicPr>
            <a:picLocks noChangeAspect="true" noChangeArrowheads="true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22" y="3717032"/>
            <a:ext cx="4495428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Волна 8"/>
          <p:cNvSpPr/>
          <p:nvPr/>
        </p:nvSpPr>
        <p:spPr>
          <a:xfrm>
            <a:off x="5063880" y="3559324"/>
            <a:ext cx="3888432" cy="3312368"/>
          </a:xfrm>
          <a:prstGeom prst="wav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</a:rPr>
              <a:t>Сядем мы на свой кораблик, в путь отправимся скорей,</a:t>
            </a:r>
            <a:endParaRPr lang="ru-RU" b="1" dirty="0">
              <a:solidFill>
                <a:srgbClr val="FFFF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</a:rPr>
              <a:t>Чтоб спасти нам всех детей, к мамам быстренько доставим</a:t>
            </a:r>
            <a:endParaRPr lang="ru-RU" b="1" dirty="0">
              <a:solidFill>
                <a:srgbClr val="FFFF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</a:rPr>
              <a:t>И у мамочек оставим.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9463" name="Picture 4" descr="http://effects1.ru/png/kartinka/parusnik_png/1/2-kartinka_parusnika-400.png"/>
          <p:cNvPicPr>
            <a:picLocks noChangeAspect="true" noChangeArrowheads="true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69050" y="2371725"/>
            <a:ext cx="266382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C:\Users\Aspect\Desktop\развлечение в бассейне\фото с камеры 154.jpg"/>
          <p:cNvPicPr>
            <a:picLocks noChangeAspect="true" noChangeArrowheads="true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384279">
            <a:off x="5040534" y="336291"/>
            <a:ext cx="3832291" cy="2554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AutoShape 4" descr="Картинки по запросу фон презентации острова природа"/>
          <p:cNvSpPr>
            <a:spLocks noChangeAspect="true" noChangeArrowheads="true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ru-RU">
              <a:latin typeface="Calibri" panose="020F0502020204030204" pitchFamily="34" charset="0"/>
            </a:endParaRPr>
          </a:p>
        </p:txBody>
      </p:sp>
      <p:sp>
        <p:nvSpPr>
          <p:cNvPr id="20482" name="AutoShape 6" descr="Картинки по запросу фон презентации острова природа"/>
          <p:cNvSpPr>
            <a:spLocks noChangeAspect="true" noChangeArrowheads="true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ru-RU">
              <a:latin typeface="Calibri" panose="020F0502020204030204" pitchFamily="34" charset="0"/>
            </a:endParaRPr>
          </a:p>
        </p:txBody>
      </p:sp>
      <p:pic>
        <p:nvPicPr>
          <p:cNvPr id="20483" name="Picture 8" descr="http://rylik.ru/uploads/posts/2014-12/1419457526_2.jpg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7938"/>
            <a:ext cx="9166225" cy="685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 descr="G:\развлечение в бассейне\фото с камеры 176.jpg"/>
          <p:cNvPicPr>
            <a:picLocks noChangeAspect="true" noChangeArrowheads="true"/>
          </p:cNvPicPr>
          <p:nvPr/>
        </p:nvPicPr>
        <p:blipFill rotWithShape="true">
          <a:blip r:embed="rId2"/>
          <a:srcRect t="-204" r="-10816"/>
          <a:stretch>
            <a:fillRect/>
          </a:stretch>
        </p:blipFill>
        <p:spPr bwMode="auto">
          <a:xfrm>
            <a:off x="115362" y="230507"/>
            <a:ext cx="4168605" cy="3202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4" name="Picture 10" descr="G:\развлечение в бассейне\фото с камеры 157.jpg"/>
          <p:cNvPicPr>
            <a:picLocks noChangeAspect="true" noChangeArrowheads="true"/>
          </p:cNvPicPr>
          <p:nvPr/>
        </p:nvPicPr>
        <p:blipFill rotWithShape="true">
          <a:blip r:embed="rId3"/>
          <a:srcRect r="-23188" b="-3499"/>
          <a:stretch>
            <a:fillRect/>
          </a:stretch>
        </p:blipFill>
        <p:spPr bwMode="auto">
          <a:xfrm rot="277826">
            <a:off x="5004048" y="3432969"/>
            <a:ext cx="4397886" cy="3425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5" name="Picture 11" descr="G:\развлечение в бассейне\фото с камеры 159.jpg"/>
          <p:cNvPicPr>
            <a:picLocks noChangeAspect="true" noChangeArrowheads="true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371596">
            <a:off x="125851" y="3564512"/>
            <a:ext cx="4608460" cy="3072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Волна 7"/>
          <p:cNvSpPr/>
          <p:nvPr/>
        </p:nvSpPr>
        <p:spPr>
          <a:xfrm>
            <a:off x="3931809" y="770336"/>
            <a:ext cx="4384607" cy="3312368"/>
          </a:xfrm>
          <a:prstGeom prst="wav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</a:rPr>
              <a:t>Чтоб детишек накормить,</a:t>
            </a:r>
            <a:endParaRPr lang="ru-RU" b="1" dirty="0">
              <a:solidFill>
                <a:srgbClr val="FFFF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</a:rPr>
              <a:t>Нужно нам уху сварить.</a:t>
            </a:r>
            <a:endParaRPr lang="ru-RU" b="1" dirty="0">
              <a:solidFill>
                <a:srgbClr val="FFFF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</a:rPr>
              <a:t>Для ухи нужна нам рыбка</a:t>
            </a:r>
            <a:endParaRPr lang="ru-RU" b="1" dirty="0">
              <a:solidFill>
                <a:srgbClr val="FFFF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</a:rPr>
              <a:t>И ещё нужна улыбка,</a:t>
            </a:r>
            <a:endParaRPr lang="ru-RU" b="1" dirty="0">
              <a:solidFill>
                <a:srgbClr val="FFFF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</a:rPr>
              <a:t>В руки удочку берём,</a:t>
            </a:r>
            <a:endParaRPr lang="ru-RU" b="1" dirty="0">
              <a:solidFill>
                <a:srgbClr val="FFFF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</a:rPr>
              <a:t>На </a:t>
            </a:r>
            <a:r>
              <a:rPr lang="ru-RU" b="1" dirty="0" err="1">
                <a:solidFill>
                  <a:srgbClr val="FFFF00"/>
                </a:solidFill>
              </a:rPr>
              <a:t>рыбалочку</a:t>
            </a:r>
            <a:r>
              <a:rPr lang="ru-RU" b="1" dirty="0">
                <a:solidFill>
                  <a:srgbClr val="FFFF00"/>
                </a:solidFill>
              </a:rPr>
              <a:t> плывём.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alfaday.net/uploads/posts/2014-05/1399879256_dqjuahekl47g6ot.jpg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06" name="Picture 4" descr="http://effects1.ru/png/kartinka/parusnik_png/1/2-kartinka_parusnika-400.png"/>
          <p:cNvPicPr>
            <a:picLocks noChangeAspect="true" noChangeArrowheads="true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96875" y="1535113"/>
            <a:ext cx="3257550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 descr="G:\развлечение в бассейне\фото с камеры 322.jpg"/>
          <p:cNvPicPr>
            <a:picLocks noChangeAspect="true" noChangeArrowheads="true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320453">
            <a:off x="-1" y="3958163"/>
            <a:ext cx="4280287" cy="2853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9" descr="G:\развлечение в бассейне\фото с камеры 323.jpg"/>
          <p:cNvPicPr>
            <a:picLocks noChangeAspect="true" noChangeArrowheads="true"/>
          </p:cNvPicPr>
          <p:nvPr/>
        </p:nvPicPr>
        <p:blipFill rotWithShape="true">
          <a:blip r:embed="rId4"/>
          <a:srcRect/>
          <a:stretch>
            <a:fillRect/>
          </a:stretch>
        </p:blipFill>
        <p:spPr bwMode="auto">
          <a:xfrm rot="434334">
            <a:off x="4765836" y="3776855"/>
            <a:ext cx="3896350" cy="2861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C:\Users\Aspect\Desktop\бассейн\DSC_0386.JPG"/>
          <p:cNvPicPr>
            <a:picLocks noChangeAspect="true" noChangeArrowheads="true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37747" y="459413"/>
            <a:ext cx="4752527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Волна 9"/>
          <p:cNvSpPr/>
          <p:nvPr/>
        </p:nvSpPr>
        <p:spPr>
          <a:xfrm>
            <a:off x="107503" y="29276"/>
            <a:ext cx="4464497" cy="2798913"/>
          </a:xfrm>
          <a:prstGeom prst="wav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 словно лучик света,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Лучезарна и нежна.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 звёздочка морская,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Грациозна и мила. Что виднеется вдали?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 скорее посмотри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Видим скалы мы крутые,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Видим берега чужие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http://img11.nnm.me/c/d/0/a/5/ed570a2ce383f06b8a45742da9d.jpg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136525" y="0"/>
            <a:ext cx="9251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G:\развлечение в бассейне\фото с камеры 221.jpg"/>
          <p:cNvPicPr>
            <a:picLocks noChangeAspect="true" noChangeArrowheads="true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33" y="116632"/>
            <a:ext cx="3744416" cy="2496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1" name="Picture 1" descr="G:\развлечение в бассейне\фото с камеры 365.jpg"/>
          <p:cNvPicPr>
            <a:picLocks noChangeAspect="true" noChangeArrowheads="true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6375" y="4365625"/>
            <a:ext cx="3429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http://effects1.ru/png/kartinka/parusnik_png/1/2-kartinka_parusnika-400.png"/>
          <p:cNvPicPr>
            <a:picLocks noChangeAspect="true" noChangeArrowheads="true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857785" flipH="true">
            <a:off x="-273050" y="2136775"/>
            <a:ext cx="3259138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G:\развлечение в бассейне\фото с камеры 344.jpg"/>
          <p:cNvPicPr>
            <a:picLocks noChangeAspect="true" noChangeArrowheads="true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700721">
            <a:off x="5678949" y="310884"/>
            <a:ext cx="3296360" cy="2197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G:\развлечение в бассейне\фото с камеры 210.jpg"/>
          <p:cNvPicPr>
            <a:picLocks noChangeAspect="true" noChangeArrowheads="true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46040" y="1695467"/>
            <a:ext cx="3960440" cy="26402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4" name="Picture 2" descr="C:\Users\Aspect\Desktop\развлечение в бассейне\фото с камеры 366.jpg"/>
          <p:cNvPicPr>
            <a:picLocks noChangeAspect="true" noChangeArrowheads="true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72254" y="4285674"/>
            <a:ext cx="3668452" cy="2445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Волна 4"/>
          <p:cNvSpPr/>
          <p:nvPr/>
        </p:nvSpPr>
        <p:spPr>
          <a:xfrm>
            <a:off x="4152597" y="0"/>
            <a:ext cx="2829690" cy="1817407"/>
          </a:xfrm>
          <a:prstGeom prst="wave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резвимся, улыбаемся,</a:t>
            </a:r>
            <a:endParaRPr lang="ru-RU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Синем морем наслаждаемся</a:t>
            </a:r>
            <a:r>
              <a:rPr lang="ru-RU" b="1" dirty="0">
                <a:solidFill>
                  <a:srgbClr val="FFFF00"/>
                </a:solidFill>
              </a:rPr>
              <a:t>.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C:\Users\Aspect\Desktop\бассейн\DSC_0394.JPG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932363" y="368300"/>
            <a:ext cx="4103687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 descr="http://player.myshared.ru/909016/data/images/img20.jpg"/>
          <p:cNvPicPr>
            <a:picLocks noChangeAspect="true" noChangeArrowheads="true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6" descr="http://online-effects.ru/frames/preview/4bf90e5fe0d44b9d473c95a7058ad734.png"/>
          <p:cNvPicPr>
            <a:picLocks noChangeAspect="true" noChangeArrowheads="true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1275" y="0"/>
            <a:ext cx="9182100" cy="674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Волна 3"/>
          <p:cNvSpPr/>
          <p:nvPr/>
        </p:nvSpPr>
        <p:spPr>
          <a:xfrm>
            <a:off x="4079291" y="116632"/>
            <a:ext cx="3528139" cy="5013176"/>
          </a:xfrm>
          <a:prstGeom prst="wav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виднеется вдали?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 скорее посмотри: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Видим скалы мы крутые,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Видим берега чужие.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 Русалочка живёт,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Помощи ребята ждёт.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Потеряла голосок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Теперь слёзы льёт в песок.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Голос ведьма отняла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такие –то дела.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жемчуг голос превратила,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Говорить ей запретила.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59" name="Picture 2"/>
          <p:cNvPicPr>
            <a:picLocks noChangeAspect="true" noChangeArrowheads="true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9050" y="4017963"/>
            <a:ext cx="4098925" cy="273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rgbClr val="00B0F0"/>
        </a:solidFill>
      </a:spPr>
      <a:bodyPr wrap="square" rtlCol="0">
        <a:spAutoFit/>
      </a:bodyPr>
      <a:lstStyle>
        <a:defPPr>
          <a:defRPr dirty="0" smtClean="0">
            <a:solidFill>
              <a:srgbClr val="FFFF00"/>
            </a:solidFill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1365</Words>
  <Application>WPS Presentation</Application>
  <PresentationFormat>Экран (4:3)</PresentationFormat>
  <Paragraphs>75</Paragraphs>
  <Slides>11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9" baseType="lpstr">
      <vt:lpstr>Arial</vt:lpstr>
      <vt:lpstr>SimSun</vt:lpstr>
      <vt:lpstr>Wingdings</vt:lpstr>
      <vt:lpstr>Calibri</vt:lpstr>
      <vt:lpstr>Times New Roman</vt:lpstr>
      <vt:lpstr>微软雅黑</vt:lpstr>
      <vt:lpstr>Arial Unicode MS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Aspect</dc:creator>
  <cp:lastModifiedBy>vadim</cp:lastModifiedBy>
  <cp:revision>36</cp:revision>
  <dcterms:created xsi:type="dcterms:W3CDTF">2020-10-26T15:26:18Z</dcterms:created>
  <dcterms:modified xsi:type="dcterms:W3CDTF">2020-10-26T15:26:18Z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1033-11.1.0.9711</vt:lpwstr>
  </property>
</Properties>
</file>