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2" r:id="rId4"/>
    <p:sldId id="264" r:id="rId5"/>
    <p:sldId id="274" r:id="rId6"/>
    <p:sldId id="273" r:id="rId7"/>
    <p:sldId id="263" r:id="rId8"/>
    <p:sldId id="277" r:id="rId9"/>
    <p:sldId id="276" r:id="rId10"/>
    <p:sldId id="281" r:id="rId11"/>
    <p:sldId id="275" r:id="rId12"/>
    <p:sldId id="280" r:id="rId13"/>
    <p:sldId id="278" r:id="rId14"/>
    <p:sldId id="283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F82A-9A1F-4CFF-B635-5B5AF01CF5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0A0C-69DA-4069-B5EA-9A82A18E0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F82A-9A1F-4CFF-B635-5B5AF01CF5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0A0C-69DA-4069-B5EA-9A82A18E0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F82A-9A1F-4CFF-B635-5B5AF01CF5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0A0C-69DA-4069-B5EA-9A82A18E0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F82A-9A1F-4CFF-B635-5B5AF01CF5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0A0C-69DA-4069-B5EA-9A82A18E0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F82A-9A1F-4CFF-B635-5B5AF01CF5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0A0C-69DA-4069-B5EA-9A82A18E0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F82A-9A1F-4CFF-B635-5B5AF01CF57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0A0C-69DA-4069-B5EA-9A82A18E0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F82A-9A1F-4CFF-B635-5B5AF01CF57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0A0C-69DA-4069-B5EA-9A82A18E0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F82A-9A1F-4CFF-B635-5B5AF01CF57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0A0C-69DA-4069-B5EA-9A82A18E0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F82A-9A1F-4CFF-B635-5B5AF01CF57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0A0C-69DA-4069-B5EA-9A82A18E0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F82A-9A1F-4CFF-B635-5B5AF01CF57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0A0C-69DA-4069-B5EA-9A82A18E0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F82A-9A1F-4CFF-B635-5B5AF01CF57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0A0C-69DA-4069-B5EA-9A82A18E0EF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F82A-9A1F-4CFF-B635-5B5AF01CF5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50A0C-69DA-4069-B5EA-9A82A18E0EF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97" y="19568"/>
            <a:ext cx="9144000" cy="684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3529">
            <a:off x="2766976" y="1946876"/>
            <a:ext cx="328868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59" y="260648"/>
            <a:ext cx="4824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по технике безопасности на занятиях в бассейне.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156175" y="5624373"/>
            <a:ext cx="2987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28 «Огонёк»</a:t>
            </a:r>
            <a:endParaRPr lang="ru-RU" sz="1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инструктора по физической культуре</a:t>
            </a:r>
            <a:endParaRPr lang="ru-RU" sz="1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Благодаренко</a:t>
            </a:r>
            <a:r>
              <a:rPr lang="ru-RU" sz="1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Галины Викторовны. 2022 г.</a:t>
            </a:r>
            <a:endParaRPr lang="ru-RU" sz="1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0"/>
            <a:ext cx="9131385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48681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ПРИ ОБРАЩЕНИИ С ДВЕРЬЮ.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открывании или закрытии дверей будьте осторожны!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Закрывай дверь медленно, внимательно.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хлопай дверью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Убедись, что за дверью никого нет.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Посмотри, нет ли рядом детей, не грозит ли опасность прижать кому-либо руку (пальцы).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засовывай пальцы в дверные проемы.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дверь открывается на тебя, близко к ней не подходи, могут ударить.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3865" y="116632"/>
            <a:ext cx="2430135" cy="297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4280181"/>
            <a:ext cx="3516630" cy="253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8958"/>
            <a:ext cx="3533954" cy="247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3785" y="2996952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0"/>
            <a:ext cx="9131385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7"/>
            <a:ext cx="5400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ПРАВИЛА БЕЗОПАСНОГО ПОВЕДЕНИЯ В РАЗДЕВАЛКЕ.</a:t>
            </a:r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1. Войдя в раздевалку, повесить на крючок  пакет-сумку с вещами.  Снять халат,  пройти в душевую, принять душ</a:t>
            </a:r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2. Одеваться и раздеваться надо спокойно, не разбрасывать одежду, складывать и доставать ее  по мере надобности.</a:t>
            </a:r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3. В карманах одежды не должно быть никаких посторонних предметов.</a:t>
            </a:r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6. В раздевалке нельзя кричать, толкать друг друга.</a:t>
            </a:r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7. Нельзя прыгать со скамейки,</a:t>
            </a:r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8. Нельзя бегать по раздевалке, ходить только по специальным дорожкам</a:t>
            </a:r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9. После занятий необходимо тщательно насухо вытереться полотенцем, одеться, собрать свои вещи в пакет – сумку, высушить волосы феном.</a:t>
            </a:r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10.Во время одевания нужно быть внимательным.</a:t>
            </a:r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11.В случае даже незначительного ранения, ссадины, ушиба немедленно обращаться к инструктору, для оказания первой мед. </a:t>
            </a:r>
            <a:r>
              <a:rPr lang="ru-RU" b="1" dirty="0">
                <a:solidFill>
                  <a:srgbClr val="0000CC"/>
                </a:solidFill>
              </a:rPr>
              <a:t>п</a:t>
            </a:r>
            <a:r>
              <a:rPr lang="ru-RU" b="1" dirty="0" smtClean="0">
                <a:solidFill>
                  <a:srgbClr val="0000CC"/>
                </a:solidFill>
              </a:rPr>
              <a:t>омощи.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6" name="Picture 8" descr="D:\Galina\OneDrive\Not mine\28.07.2016 8gb раздвижная\бассейн 4 гр.январь 2016\P1180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3" y="484314"/>
            <a:ext cx="3542206" cy="265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6036" y="3275941"/>
            <a:ext cx="2370360" cy="343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0"/>
            <a:ext cx="9131385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08720"/>
            <a:ext cx="4464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В ДУШЕВОЙ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 принимать только с разрешения инструктора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необходимо включить холодную воду, только потом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постепенно добавлять горячую.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на резиновый коврик, принять душ с использованием мыла. 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Сесть на скамейку, 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 плавки ( мальчики) , купальник (девочки)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Надеть шапочку для бассейна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душевой нельзя кричать, толкать друг друга.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принятия душа, пройти в оборудованный бассейн по резиновым дорожкам.	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4949446" y="1340768"/>
            <a:ext cx="4079631" cy="277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0"/>
            <a:ext cx="9131385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32711"/>
            <a:ext cx="44644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в разминочном зале.</a:t>
            </a:r>
            <a:endParaRPr lang="ru-RU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</a:rPr>
              <a:t>Войдя в разминочный зал, разуться и поставить обувь  в специально отведённое место.</a:t>
            </a:r>
            <a:endParaRPr lang="ru-RU" b="1" dirty="0" smtClean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</a:rPr>
              <a:t>Взять пакет с вещами для плавания, пройти в раздевалку, снять халат, надеть плавательную шапочку, и построиться в разминочном зале на зарядку.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15" y="3797407"/>
            <a:ext cx="3372112" cy="253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3790930"/>
            <a:ext cx="3379618" cy="253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483054"/>
            <a:ext cx="3822201" cy="286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3266389" y="3797407"/>
            <a:ext cx="2548140" cy="253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13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43924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плавать и нырять, удовольствие получать,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 нужно братцы, правила все 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соблюдать!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5364088" y="300778"/>
            <a:ext cx="3477174" cy="194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5" y="2371863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</a:rPr>
              <a:t>Здоровье детей в </a:t>
            </a:r>
            <a:r>
              <a:rPr lang="ru-RU" sz="2400" b="1" i="1" smtClean="0">
                <a:solidFill>
                  <a:srgbClr val="0000CC"/>
                </a:solidFill>
              </a:rPr>
              <a:t>наших </a:t>
            </a:r>
            <a:r>
              <a:rPr lang="ru-RU" sz="2400" b="1" i="1" smtClean="0">
                <a:solidFill>
                  <a:srgbClr val="0000CC"/>
                </a:solidFill>
              </a:rPr>
              <a:t>руках.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7727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</a:rPr>
              <a:t>Плавайте, получая удовольствие</a:t>
            </a:r>
            <a:r>
              <a:rPr lang="ru-RU" sz="2000" b="1" i="1" dirty="0" smtClean="0">
                <a:solidFill>
                  <a:srgbClr val="0000CC"/>
                </a:solidFill>
              </a:rPr>
              <a:t>!!!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4" y="1701352"/>
            <a:ext cx="4015917" cy="30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6776" y="3081660"/>
            <a:ext cx="3346322" cy="250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9246" y="3698714"/>
            <a:ext cx="3655242" cy="274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0"/>
            <a:ext cx="9131385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404664"/>
            <a:ext cx="5400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безопасности в бассейне.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628798"/>
            <a:ext cx="4392488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 допускаются дети: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имеющие медицинских противопоказаний для занятий в бассейне.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сданными анализами на энтеробиоз и отрицательными результатами анализов;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прошедшие инструктаж по технике безопасности.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00CC"/>
              </a:solidFill>
            </a:endParaRPr>
          </a:p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62" y="1628799"/>
            <a:ext cx="4240359" cy="312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0"/>
            <a:ext cx="9131385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764704"/>
            <a:ext cx="7848872" cy="52014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Бассейн является объектом повышенной опасности.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Опасными факторами в бассейне являются: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•физические (скользкие поверхности; острые кромки, углы чаши бассейна, скользкий пол,  шум от работающей вентиляции; электрооборудование (фены); горячая вода в душевых; пониженные значения температуры воды и воздуха; возможность захлебнуться);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•химические (повышенная концентрация различных химических веществ в воде и в воздухе).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Занимающиеся обязаны соблюдать правила пожарной безопасности, знать места расположения первичных средств пожаротушения.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Занимающимся запрещается без разрешения инструктора, проводящего занятия в бассейне, подходить к имеющемуся в бассейне и во вспомогательных помещениях (раздевалки, душевые и т.п.) оборудованию и пользоваться им.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использовать моющие средства в стеклянной упаковке и зеркала.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Занимающиеся, допустившие невыполнение или наруш</a:t>
            </a:r>
            <a:r>
              <a:rPr lang="ru-RU" sz="2000" b="1" dirty="0" smtClean="0">
                <a:solidFill>
                  <a:srgbClr val="FF0000"/>
                </a:solidFill>
              </a:rPr>
              <a:t>ение настоящей инструкции, могут быть отстранены от занятий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0"/>
            <a:ext cx="9131385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6" y="404664"/>
            <a:ext cx="8750125" cy="612068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0"/>
            <a:ext cx="9131385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395536" y="332656"/>
            <a:ext cx="81895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0"/>
            <a:ext cx="9131385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6534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 ПЕРЕД НАЧАЛОМ ЗАНЯТИЙ</a:t>
            </a:r>
            <a:endParaRPr lang="ru-RU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разрешения инструктора вместе с  младшим воспитателем пройти в раздевалку, раздеться, не мешая соседям, аккуратно складывая свою одежду.</a:t>
            </a:r>
            <a:endParaRPr lang="ru-RU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Вымыться в душе с мылом (без купального костюма).</a:t>
            </a:r>
            <a:endParaRPr lang="ru-RU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Надеть купальный костюм и шапочку.</a:t>
            </a:r>
            <a:endParaRPr lang="ru-RU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Осторожно войти в помещение бассейна.</a:t>
            </a:r>
            <a:endParaRPr lang="ru-RU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разрешения инструктора войти в воду по специальным лестницам.</a:t>
            </a:r>
            <a:endParaRPr lang="ru-RU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приступать к занятиям непосредственно после приема пищи или после больших физических нагрузок. </a:t>
            </a:r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8706" y="1268760"/>
            <a:ext cx="221943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0"/>
            <a:ext cx="9131385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5846"/>
            <a:ext cx="49685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 ВО ВРЕМЯ ЗАНЯТИЙ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чашу бассейна входить только с разрешения инструктора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бассейне передвигаться спокойно и только по специальным дорожкам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в воду только с разрешения инструктора держась за перила лестницы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Внимательно слушать и неукоснительно выполнять все сигналы и указания инструктора, проводящего занятия;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поточном выполнении упражнений в воде (один за другим) соблюдать достаточные интервалы, чтобы не было столкновений;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спортивный инвентарь (доски для плавания, мячи, </a:t>
            </a:r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калабашки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т.д.) только с разрешения и под руководством инструктора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ухудшении состояния здоровья или плохом самочувствии информировать инструктора и выйти из воды 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1685" y="2484014"/>
            <a:ext cx="2156922" cy="274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442941" y="4899992"/>
            <a:ext cx="3147778" cy="17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4759" y="188640"/>
            <a:ext cx="3064142" cy="229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0"/>
            <a:ext cx="9131385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5040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Занимающимся запрещается: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любые действия без разрешения тренера-преподавателя, проводящего занятия;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кричать или громко разговаривать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хватать друг друга за руки, ноги, голову и другие части тела во избежание несчастных случаев и травм;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«топить» друг друга;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снимать шапочку для плавания;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бегать в помещении бассейна, в раздевалках;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 в воду с бортиков и лестниц;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висеть на разделительных дорожках;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нырять и плавать под водой без разрешения инструктора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в помещение бассейна любые предметы без разрешения инструктора	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5885" y="116632"/>
            <a:ext cx="23780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6710" y="2708920"/>
            <a:ext cx="3051557" cy="191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6710" y="4755772"/>
            <a:ext cx="3075349" cy="199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0"/>
            <a:ext cx="9131385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411891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 ПО ОКОНЧАНИИ ЗАНЯТИЙ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разрешения инструктора выйти из воды по специальным лестницам, спиной к воде. 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душ, одеться, просушить волосы под феном.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разрешения тренера-преподавателя, проводящего занятия, с воспитателем организованно покинуть помещение бассейна.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неисправности оборудования, системы вентиляции и очистки воды, работы сантехнических систем, нарушения целостности окон проинформировать об этом инструктора, проводящего занятия.</a:t>
            </a: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0400" y="3310447"/>
            <a:ext cx="2232248" cy="319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772" y="260648"/>
            <a:ext cx="374648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5569</Words>
  <Application>WPS Presentation</Application>
  <PresentationFormat>Экран (4:3)</PresentationFormat>
  <Paragraphs>107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vadim</cp:lastModifiedBy>
  <cp:revision>27</cp:revision>
  <dcterms:created xsi:type="dcterms:W3CDTF">2022-03-27T13:36:56Z</dcterms:created>
  <dcterms:modified xsi:type="dcterms:W3CDTF">2022-03-27T13:36:56Z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