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  <p:sldId id="256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87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6709-0897-4AB8-A2BB-4820503009B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779E-5183-46FE-8E09-E1E1D767D8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6709-0897-4AB8-A2BB-4820503009B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779E-5183-46FE-8E09-E1E1D767D8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6709-0897-4AB8-A2BB-4820503009B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779E-5183-46FE-8E09-E1E1D767D8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6709-0897-4AB8-A2BB-4820503009B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779E-5183-46FE-8E09-E1E1D767D8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6709-0897-4AB8-A2BB-4820503009B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779E-5183-46FE-8E09-E1E1D767D8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6709-0897-4AB8-A2BB-4820503009B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779E-5183-46FE-8E09-E1E1D767D8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6709-0897-4AB8-A2BB-4820503009B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779E-5183-46FE-8E09-E1E1D767D8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6709-0897-4AB8-A2BB-4820503009B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779E-5183-46FE-8E09-E1E1D767D8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6709-0897-4AB8-A2BB-4820503009B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779E-5183-46FE-8E09-E1E1D767D8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6709-0897-4AB8-A2BB-4820503009B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779E-5183-46FE-8E09-E1E1D767D8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16709-0897-4AB8-A2BB-4820503009B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8779E-5183-46FE-8E09-E1E1D767D843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16709-0897-4AB8-A2BB-4820503009B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8779E-5183-46FE-8E09-E1E1D767D843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9, Стоковые Фотографии и Роялти-Фри Изображения 9 ...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00"/>
            <a:ext cx="9143243" cy="686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36096" y="620688"/>
            <a:ext cx="26642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БЛАГОДАРЕНКО Г.В.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  ВАСЬКА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(для близких он Василий Бугров)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Стихотворение посвящённое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коту -Ваське, который спас свою семью во время Великой Отечественной войны в блокадном Ленинграде.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подготовила  инструктор по физической культуре </a:t>
            </a:r>
            <a:r>
              <a:rPr lang="ru-RU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Благодаренко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Г.В.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МБДОУЦРР №28 «Огонёк»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Бердск. 2020г.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Фото с сайта timeallnews.r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504" y="769023"/>
            <a:ext cx="288032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Текстуры Бумага | Текстуры высокого разрешения | Поверхности - 3D ...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508" cy="686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79712" y="548680"/>
            <a:ext cx="4824536" cy="538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Как удивительны животные бывают,</a:t>
            </a:r>
            <a:endParaRPr lang="ru-RU" b="1" dirty="0"/>
          </a:p>
          <a:p>
            <a:r>
              <a:rPr lang="ru-RU" b="1" dirty="0"/>
              <a:t>Порою преданностью к людям удивляют.</a:t>
            </a:r>
            <a:endParaRPr lang="ru-RU" b="1" dirty="0"/>
          </a:p>
          <a:p>
            <a:r>
              <a:rPr lang="ru-RU" b="1" dirty="0"/>
              <a:t>Блокадный Ленинград - бомбёжки, голод,</a:t>
            </a:r>
            <a:endParaRPr lang="ru-RU" b="1" dirty="0"/>
          </a:p>
          <a:p>
            <a:r>
              <a:rPr lang="ru-RU" b="1" dirty="0"/>
              <a:t>В домах безумный, зной и холод.</a:t>
            </a:r>
            <a:endParaRPr lang="ru-RU" b="1" dirty="0"/>
          </a:p>
          <a:p>
            <a:r>
              <a:rPr lang="ru-RU" b="1" dirty="0"/>
              <a:t>И вот комочек милый, дорогой,</a:t>
            </a:r>
            <a:endParaRPr lang="ru-RU" b="1" dirty="0"/>
          </a:p>
          <a:p>
            <a:r>
              <a:rPr lang="ru-RU" b="1" dirty="0"/>
              <a:t>Он согревает лаской, добротой.</a:t>
            </a:r>
            <a:endParaRPr lang="ru-RU" b="1" dirty="0"/>
          </a:p>
          <a:p>
            <a:r>
              <a:rPr lang="ru-RU" b="1" dirty="0"/>
              <a:t>Кот Васька, все его с любовью звали,</a:t>
            </a:r>
            <a:endParaRPr lang="ru-RU" b="1" dirty="0"/>
          </a:p>
          <a:p>
            <a:r>
              <a:rPr lang="ru-RU" b="1" dirty="0"/>
              <a:t>О нём и очерки семейные писали:</a:t>
            </a:r>
            <a:endParaRPr lang="ru-RU" b="1" dirty="0"/>
          </a:p>
          <a:p>
            <a:r>
              <a:rPr lang="ru-RU" b="1" dirty="0"/>
              <a:t>Как милый Васька, их от голода спасал,</a:t>
            </a:r>
            <a:endParaRPr lang="ru-RU" b="1" dirty="0"/>
          </a:p>
          <a:p>
            <a:r>
              <a:rPr lang="ru-RU" b="1" dirty="0"/>
              <a:t>В холодный вечер своим телом согревал.</a:t>
            </a:r>
            <a:endParaRPr lang="ru-RU" b="1" dirty="0"/>
          </a:p>
          <a:p>
            <a:r>
              <a:rPr lang="ru-RU" b="1" dirty="0"/>
              <a:t>Ложился к людям в неуютную постель,</a:t>
            </a:r>
            <a:endParaRPr lang="ru-RU" b="1" dirty="0"/>
          </a:p>
          <a:p>
            <a:r>
              <a:rPr lang="ru-RU" b="1" dirty="0"/>
              <a:t>И убаюкивал, мурлыча под капель.</a:t>
            </a:r>
            <a:endParaRPr lang="ru-RU" b="1" dirty="0"/>
          </a:p>
          <a:p>
            <a:r>
              <a:rPr lang="ru-RU" b="1" dirty="0"/>
              <a:t>В моменты голода он мышек приносил,</a:t>
            </a:r>
            <a:endParaRPr lang="ru-RU" b="1" dirty="0"/>
          </a:p>
          <a:p>
            <a:r>
              <a:rPr lang="ru-RU" b="1" dirty="0"/>
              <a:t>Семью голодную, блокадную кормил.</a:t>
            </a:r>
            <a:endParaRPr lang="ru-RU" b="1" dirty="0"/>
          </a:p>
          <a:p>
            <a:pPr lvl="0"/>
            <a:r>
              <a:rPr lang="ru-RU" b="1" dirty="0">
                <a:solidFill>
                  <a:prstClr val="black"/>
                </a:solidFill>
              </a:rPr>
              <a:t>Все ждали с нетерпеньем дня Победы,</a:t>
            </a:r>
            <a:endParaRPr lang="ru-RU" b="1" dirty="0">
              <a:solidFill>
                <a:prstClr val="black"/>
              </a:solidFill>
            </a:endParaRPr>
          </a:p>
          <a:p>
            <a:pPr lvl="0"/>
            <a:r>
              <a:rPr lang="ru-RU" b="1" dirty="0">
                <a:solidFill>
                  <a:prstClr val="black"/>
                </a:solidFill>
              </a:rPr>
              <a:t>Бабуля собирала крошки хлеба.</a:t>
            </a:r>
            <a:endParaRPr lang="ru-RU" b="1" dirty="0">
              <a:solidFill>
                <a:prstClr val="black"/>
              </a:solidFill>
            </a:endParaRPr>
          </a:p>
          <a:p>
            <a:pPr lvl="0"/>
            <a:r>
              <a:rPr lang="ru-RU" b="1" dirty="0">
                <a:solidFill>
                  <a:prstClr val="black"/>
                </a:solidFill>
              </a:rPr>
              <a:t>Василий с бабушкой всегда, везде ходил,</a:t>
            </a:r>
            <a:endParaRPr lang="ru-RU" b="1" dirty="0">
              <a:solidFill>
                <a:prstClr val="black"/>
              </a:solidFill>
            </a:endParaRPr>
          </a:p>
          <a:p>
            <a:pPr lvl="0"/>
            <a:r>
              <a:rPr lang="ru-RU" b="1" dirty="0">
                <a:solidFill>
                  <a:prstClr val="black"/>
                </a:solidFill>
              </a:rPr>
              <a:t>И на охоту с нею вместе выходил.</a:t>
            </a:r>
            <a:endParaRPr lang="ru-RU" b="1" dirty="0">
              <a:solidFill>
                <a:prstClr val="black"/>
              </a:solidFill>
            </a:endParaRPr>
          </a:p>
          <a:p>
            <a:endParaRPr lang="ru-RU" sz="2000" b="1" dirty="0"/>
          </a:p>
        </p:txBody>
      </p:sp>
      <p:pic>
        <p:nvPicPr>
          <p:cNvPr id="6" name="Picture 4" descr="https://polzam.ru/images/history/62/2/20-23/2.22_Kot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7876">
            <a:off x="6470041" y="1046764"/>
            <a:ext cx="2560505" cy="312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Текстуры Бумага | Текстуры высокого разрешения | Поверхности - 3D ...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619"/>
            <a:ext cx="9156508" cy="686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67744" y="188640"/>
            <a:ext cx="5048379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Бабуля крошки хлеба раскидает,</a:t>
            </a:r>
            <a:endParaRPr lang="ru-RU" b="1" dirty="0"/>
          </a:p>
          <a:p>
            <a:r>
              <a:rPr lang="ru-RU" b="1" dirty="0"/>
              <a:t>В засаде вместе с Васькой ожидает.</a:t>
            </a:r>
            <a:endParaRPr lang="ru-RU" b="1" dirty="0"/>
          </a:p>
          <a:p>
            <a:r>
              <a:rPr lang="ru-RU" b="1" dirty="0"/>
              <a:t>Вдруг стаи птиц на крошки приземлилась,</a:t>
            </a:r>
            <a:endParaRPr lang="ru-RU" b="1" dirty="0"/>
          </a:p>
          <a:p>
            <a:r>
              <a:rPr lang="ru-RU" b="1" dirty="0"/>
              <a:t>И так удачно, всё у Васьки получилось.</a:t>
            </a:r>
            <a:endParaRPr lang="ru-RU" b="1" dirty="0"/>
          </a:p>
          <a:p>
            <a:r>
              <a:rPr lang="ru-RU" b="1" dirty="0"/>
              <a:t>Он словно хищник, ловко лапой птиц ловил,</a:t>
            </a:r>
            <a:endParaRPr lang="ru-RU" b="1" dirty="0"/>
          </a:p>
          <a:p>
            <a:r>
              <a:rPr lang="ru-RU" b="1" dirty="0"/>
              <a:t>Бабуле всю добычу приносил.</a:t>
            </a:r>
            <a:endParaRPr lang="ru-RU" b="1" dirty="0"/>
          </a:p>
          <a:p>
            <a:r>
              <a:rPr lang="ru-RU" b="1" dirty="0"/>
              <a:t>Варили с птицами нам вкусные супы,</a:t>
            </a:r>
            <a:endParaRPr lang="ru-RU" b="1" dirty="0"/>
          </a:p>
          <a:p>
            <a:r>
              <a:rPr lang="ru-RU" b="1" dirty="0"/>
              <a:t>Во времена жестокой той войны.</a:t>
            </a:r>
            <a:endParaRPr lang="ru-RU" b="1" dirty="0"/>
          </a:p>
          <a:p>
            <a:r>
              <a:rPr lang="ru-RU" b="1" dirty="0"/>
              <a:t>Так выживала вся наша семья,</a:t>
            </a:r>
            <a:endParaRPr lang="ru-RU" b="1" dirty="0"/>
          </a:p>
          <a:p>
            <a:r>
              <a:rPr lang="ru-RU" b="1" dirty="0"/>
              <a:t>И жизнь зависела порой от воробья,</a:t>
            </a:r>
            <a:endParaRPr lang="ru-RU" b="1" dirty="0"/>
          </a:p>
          <a:p>
            <a:r>
              <a:rPr lang="ru-RU" b="1" dirty="0"/>
              <a:t>Наш милый кот, войну с нами прошёл,</a:t>
            </a:r>
            <a:endParaRPr lang="ru-RU" b="1" dirty="0"/>
          </a:p>
          <a:p>
            <a:r>
              <a:rPr lang="ru-RU" b="1" dirty="0"/>
              <a:t>И в сложную минуту не подвёл.</a:t>
            </a:r>
            <a:endParaRPr lang="ru-RU" b="1" dirty="0"/>
          </a:p>
          <a:p>
            <a:r>
              <a:rPr lang="ru-RU" b="1" dirty="0"/>
              <a:t>Жил Василёк наш с нами до ПОБЕДЫ,</a:t>
            </a:r>
            <a:endParaRPr lang="ru-RU" b="1" dirty="0"/>
          </a:p>
          <a:p>
            <a:r>
              <a:rPr lang="ru-RU" b="1" dirty="0"/>
              <a:t>И благодарны мы ему за это.</a:t>
            </a:r>
            <a:endParaRPr lang="ru-RU" b="1" dirty="0"/>
          </a:p>
          <a:p>
            <a:r>
              <a:rPr lang="ru-RU" b="1" dirty="0"/>
              <a:t>В </a:t>
            </a:r>
            <a:r>
              <a:rPr lang="ru-RU" dirty="0"/>
              <a:t>19</a:t>
            </a:r>
            <a:r>
              <a:rPr lang="ru-RU" b="1" dirty="0"/>
              <a:t>49 умер наш герой,</a:t>
            </a:r>
            <a:endParaRPr lang="ru-RU" b="1" dirty="0"/>
          </a:p>
          <a:p>
            <a:r>
              <a:rPr lang="ru-RU" b="1" dirty="0"/>
              <a:t>Но вспоминаем часто мы ег</a:t>
            </a:r>
            <a:r>
              <a:rPr lang="ru-RU" sz="2000" b="1" dirty="0"/>
              <a:t>о семьёй.</a:t>
            </a:r>
            <a:endParaRPr lang="ru-RU" sz="2000" b="1" dirty="0"/>
          </a:p>
          <a:p>
            <a:endParaRPr lang="ru-RU" sz="2000" b="1" dirty="0"/>
          </a:p>
        </p:txBody>
      </p:sp>
      <p:pic>
        <p:nvPicPr>
          <p:cNvPr id="4" name="Picture 6" descr="https://polzam.ru/images/history/62/2/20-23/2.23_Kot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04801"/>
            <a:ext cx="3011090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1430</Words>
  <Application>WPS Presentation</Application>
  <PresentationFormat>Экран (4:3)</PresentationFormat>
  <Paragraphs>53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Microsoft YaHei</vt:lpstr>
      <vt:lpstr/>
      <vt:lpstr>Arial Unicode MS</vt:lpstr>
      <vt:lpstr>Calibri</vt:lpstr>
      <vt:lpstr>Segoe Print</vt:lpstr>
      <vt:lpstr>Тема Office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Galina Blagodarenko</dc:creator>
  <cp:lastModifiedBy>Вадим и Света</cp:lastModifiedBy>
  <cp:revision>8</cp:revision>
  <dcterms:created xsi:type="dcterms:W3CDTF">2020-05-08T03:10:00Z</dcterms:created>
  <dcterms:modified xsi:type="dcterms:W3CDTF">2020-05-13T02:44:16Z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1049-11.2.0.9327</vt:lpwstr>
  </property>
</Properties>
</file>