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  <p:sldId id="256" r:id="rId4"/>
    <p:sldId id="259" r:id="rId5"/>
    <p:sldId id="263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60" y="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true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E4414810-E937-4B99-9A2D-E1F495CC20B2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18E1CB46-F435-4545-8372-B93DD6310A2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E4414810-E937-4B99-9A2D-E1F495CC20B2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18E1CB46-F435-4545-8372-B93DD6310A2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true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E4414810-E937-4B99-9A2D-E1F495CC20B2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18E1CB46-F435-4545-8372-B93DD6310A2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E4414810-E937-4B99-9A2D-E1F495CC20B2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18E1CB46-F435-4545-8372-B93DD6310A2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E4414810-E937-4B99-9A2D-E1F495CC20B2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18E1CB46-F435-4545-8372-B93DD6310A2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true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true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E4414810-E937-4B99-9A2D-E1F495CC20B2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18E1CB46-F435-4545-8372-B93DD6310A2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true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true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true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E4414810-E937-4B99-9A2D-E1F495CC20B2}" type="datetimeFigureOut">
              <a:rPr lang="ru-RU" smtClean="0"/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18E1CB46-F435-4545-8372-B93DD6310A2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E4414810-E937-4B99-9A2D-E1F495CC20B2}" type="datetimeFigureOut">
              <a:rPr lang="ru-RU" smtClean="0"/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18E1CB46-F435-4545-8372-B93DD6310A2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E4414810-E937-4B99-9A2D-E1F495CC20B2}" type="datetimeFigureOut">
              <a:rPr lang="ru-RU" smtClean="0"/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18E1CB46-F435-4545-8372-B93DD6310A2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E4414810-E937-4B99-9A2D-E1F495CC20B2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18E1CB46-F435-4545-8372-B93DD6310A2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true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E4414810-E937-4B99-9A2D-E1F495CC20B2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18E1CB46-F435-4545-8372-B93DD6310A2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14810-E937-4B99-9A2D-E1F495CC20B2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1CB46-F435-4545-8372-B93DD6310A26}" type="slidenum">
              <a:rPr lang="ru-RU" smtClean="0"/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Мальчик из села Поповки &quot;- стихи о войне. плюс фон для оформления).  Обсуждение на LiveInternet - Российский Сервис Онлайн-Дневников"/>
          <p:cNvPicPr>
            <a:picLocks noChangeAspect="true" noChangeArrowheads="true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9 мая праздник день победы! вов великая отечественная война фон рабочий  стол 9 мая дерево текстура лента георгиевская лента звезда медаль звезда  героя фотографии старые фотки самолеты организатор HD обои для ноутбука"/>
          <p:cNvPicPr>
            <a:picLocks noChangeAspect="true" noChangeArrowheads="true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1169622" y="917431"/>
            <a:ext cx="6588732" cy="411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true"/>
          <p:nvPr/>
        </p:nvSpPr>
        <p:spPr>
          <a:xfrm>
            <a:off x="2051720" y="332656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Всё будет хорошо…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true"/>
          <p:nvPr/>
        </p:nvSpPr>
        <p:spPr>
          <a:xfrm>
            <a:off x="2555775" y="5085184"/>
            <a:ext cx="5040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Презентация инструктора по физической культуре: </a:t>
            </a:r>
            <a:r>
              <a:rPr lang="ru-RU" dirty="0" err="1"/>
              <a:t>Благодаренко</a:t>
            </a:r>
            <a:r>
              <a:rPr lang="ru-RU" dirty="0"/>
              <a:t> Г.В. 2020г.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Мальчик из села Поповки &quot;- стихи о войне. плюс фон для оформления).  Обсуждение на LiveInternet - Российский Сервис Онлайн-Дневников"/>
          <p:cNvPicPr>
            <a:picLocks noChangeAspect="true" noChangeArrowheads="true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Концлагеря Великой Отечественной войны - презентация"/>
          <p:cNvPicPr>
            <a:picLocks noChangeAspect="true" noChangeArrowheads="true"/>
          </p:cNvPicPr>
          <p:nvPr/>
        </p:nvPicPr>
        <p:blipFill rotWithShape="true">
          <a:blip r:embed="rId2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 t="8156"/>
          <a:stretch>
            <a:fillRect/>
          </a:stretch>
        </p:blipFill>
        <p:spPr bwMode="auto">
          <a:xfrm rot="21334810">
            <a:off x="370679" y="802781"/>
            <a:ext cx="3047372" cy="209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Освобождение концлагеря Освенцим советской армией: varjag2007su —  LiveJournal"/>
          <p:cNvPicPr>
            <a:picLocks noChangeAspect="true" noChangeArrowheads="true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409261" y="3597078"/>
            <a:ext cx="3179203" cy="231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true"/>
          <p:nvPr/>
        </p:nvSpPr>
        <p:spPr>
          <a:xfrm>
            <a:off x="4064140" y="764704"/>
            <a:ext cx="4240530" cy="5077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Всё будет хорошо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Стоял мальчишка лет пяти,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Кричал истошно: «Мама помоги!»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понимал он что, и почему,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кто вмешался вдруг в его судьбу.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Увидев сына, подбежала мать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стала руки сына целовать.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 бойся  мой малыш и всё пройдёт,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сердце ранка</a:t>
            </a:r>
            <a:r>
              <a:rPr lang="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милый</a:t>
            </a:r>
            <a:r>
              <a:rPr lang="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заживёт.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вдруг прикладом, маму сбили с ног,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 трогай маму»,-закричал сынок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окровавленное мамино лицо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Вдруг улыбнулось: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«Все будет хорошо, родной сынок,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встретимся с тобой, дай только срок»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Мальчик из села Поповки &quot;- стихи о войне. плюс фон для оформления).  Обсуждение на LiveInternet - Российский Сервис Онлайн-Дневников"/>
          <p:cNvPicPr>
            <a:picLocks noChangeAspect="true" noChangeArrowheads="true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Дети войны: Из концлагеря домой мы шли пешком. Лучше было умереть, чем так  идти - ЯПлакалъ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 rot="20856989">
            <a:off x="590334" y="1397646"/>
            <a:ext cx="3074488" cy="172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true"/>
          <p:nvPr/>
        </p:nvSpPr>
        <p:spPr>
          <a:xfrm>
            <a:off x="4139952" y="548680"/>
            <a:ext cx="462659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Мальчонка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кулачонки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сжал,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он мамы  повторял: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«Все будет хорошо,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мамулечка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плачь,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трогайте мою родную мать.»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Душа кипела, сердце к ней рвалось,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дотянуться до неё не удалось.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Слеза катилась по её щеке,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что-то поменялось в мужичке.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сразу взрослым пацаном вдруг стал,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сне слова он мамы повторял: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«Все будет хорошо, пока терпи,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Лишь силу духа ты не упусти.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Глаза мамули часто вспоминал,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в концлагерях он засыпал.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Война внесла повсюду коррективы,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разруху были дети терпеливы.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Мальчик из села Поповки &quot;- стихи о войне. плюс фон для оформления).  Обсуждение на LiveInternet - Российский Сервис Онлайн-Дневников"/>
          <p:cNvPicPr>
            <a:picLocks noChangeAspect="true" noChangeArrowheads="true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true"/>
          <p:nvPr/>
        </p:nvSpPr>
        <p:spPr>
          <a:xfrm>
            <a:off x="1187624" y="476672"/>
            <a:ext cx="511256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Работа, голод, казни, избиенья,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Лишь для фашистов были развлеченья.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Хотели дух сломить советского ребёнка,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Держали словно дикого волчонка.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 годы медленно тянулись день за днём,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 охвачена была огнём.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вот однажды светлый день настал,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Солдат советский всех врагов прогнал.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Открылись тюрьмы, дети спасены,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Убийства были предотвращены.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в полосатых робах, стар и млад,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войне здесь был никто не виноват.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Мальчонка глазками на взрослых всё глядел,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Увидев мать, немного побледнел.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Раздался вдруг истошный крик: «Постой!!!»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ринулся он к матери родной.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Der Spiegel приписал США освобождение концлагеря Аушвиц — Rambler News  Service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 rot="323994">
            <a:off x="5871908" y="3408828"/>
            <a:ext cx="276225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Мальчик из села Поповки &quot;- стихи о войне. плюс фон для оформления).  Обсуждение на LiveInternet - Российский Сервис Онлайн-Дневников"/>
          <p:cNvPicPr>
            <a:picLocks noChangeAspect="true" noChangeArrowheads="true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true"/>
          <p:nvPr/>
        </p:nvSpPr>
        <p:spPr>
          <a:xfrm>
            <a:off x="1835696" y="476672"/>
            <a:ext cx="532859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Увидев сына мама замерла,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 щеке её слеза текла,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Встав на колени, сына обняла,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«Опять кровиночку родную обрела.»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Сынок с земли мамулю поднимал,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тихо ей на ушко всё шептал: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«Всё будет хорошо, вставай, вставай,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только сейчас прошу не умирай.»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Прижавшись к ней, её не отпускал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Лишь руки мамины он нежно целовал.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«Всё будет хорошо, они шептали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 друга нежно, крепко обнимали.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Прошли года, сын мать оберегает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часто, часто ей он повторяет: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«Всё будет хорошо, моя родная,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Любимая и дорогая!»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слова вдруг стали заклинаньем,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страшных днях войны напоминаньем.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Благодаренко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Галина Викторовна.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2153</Words>
  <Application>WPS Presentation</Application>
  <PresentationFormat>Экран (4:3)</PresentationFormat>
  <Paragraphs>89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Arial</vt:lpstr>
      <vt:lpstr>SimSun</vt:lpstr>
      <vt:lpstr>Wingdings</vt:lpstr>
      <vt:lpstr>Times New Roman</vt:lpstr>
      <vt:lpstr>Calibri</vt:lpstr>
      <vt:lpstr>微软雅黑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Galina Blagodarenko</dc:creator>
  <cp:lastModifiedBy>vadim</cp:lastModifiedBy>
  <cp:revision>12</cp:revision>
  <dcterms:created xsi:type="dcterms:W3CDTF">2020-11-23T04:02:33Z</dcterms:created>
  <dcterms:modified xsi:type="dcterms:W3CDTF">2020-11-23T04:02:33Z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1049-11.1.0.9719</vt:lpwstr>
  </property>
</Properties>
</file>