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309" r:id="rId2"/>
    <p:sldId id="280" r:id="rId3"/>
    <p:sldId id="292" r:id="rId4"/>
    <p:sldId id="312" r:id="rId5"/>
    <p:sldId id="270" r:id="rId6"/>
    <p:sldId id="260" r:id="rId7"/>
    <p:sldId id="268" r:id="rId8"/>
    <p:sldId id="256" r:id="rId9"/>
    <p:sldId id="282" r:id="rId10"/>
    <p:sldId id="291" r:id="rId11"/>
    <p:sldId id="29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86" autoAdjust="0"/>
  </p:normalViewPr>
  <p:slideViewPr>
    <p:cSldViewPr>
      <p:cViewPr varScale="1">
        <p:scale>
          <a:sx n="102" d="100"/>
          <a:sy n="102" d="100"/>
        </p:scale>
        <p:origin x="-18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BE00C9-C888-4597-9FAC-0CCF0D937CD7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9F91FE-98C0-41F1-B940-2EC34A1E0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0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0A3344-4F9D-46B0-AC77-F425B15DA8B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AE395-394B-4ACA-B81D-1FB21DF3FD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AE395-394B-4ACA-B81D-1FB21DF3FD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Акция</a:t>
            </a:r>
            <a:r>
              <a:rPr lang="ru-RU" baseline="0" dirty="0" smtClean="0"/>
              <a:t> «С добром в сердце»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F91FE-98C0-41F1-B940-2EC34A1E008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F91FE-98C0-41F1-B940-2EC34A1E008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3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A6255-B7CB-42CE-855F-1A527D55113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F91FE-98C0-41F1-B940-2EC34A1E008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57C7-233B-465C-AFB2-B692E2DAC5F0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EFE0-4A04-4BF6-AC2B-F196E849F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2F3E-C992-4359-88EC-2D8189D5FEBC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8158-52C5-407A-BB7E-FDE2346FD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350D-C751-4021-8318-0E9F3D886568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FD86-B72A-4479-B6CA-AAA07784B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5D67-ABE2-4F35-A073-7F38C0459D9A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EE0A-EB37-44FE-AA71-96E882B11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1256-C4CC-46F9-93E7-E8EA79366DAE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705B-FDD9-438F-9E17-97B3CF493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9C5E-0E32-4D3A-B2E2-546A8CC66B76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BE71-BD29-4B51-BBD6-02BA27BB7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A610-9447-455F-B7F5-6E0E64836FB0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D2EA0-C214-4F20-96AF-8D6970EBF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C512C-EEB1-4E44-B6F3-778086FA0C66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9254-6145-4704-A68F-07FC50A43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1A07-C6CD-4473-9A96-4A5EE5E9DF0C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7E97-D3FC-4E75-8925-21FF7CB51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0B7A-B1AA-420C-8443-35CA12684A88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FC24-CB87-410E-81B8-C507CA602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317D-C493-4513-840F-7ABF52B4447F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0C8EC-7D56-48C2-8BC3-1423B0B15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BB1348-3A38-4CE1-83D3-A8EA61B1DD67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B89EE-E5C2-40F8-913E-970304156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28" r:id="rId9"/>
    <p:sldLayoutId id="2147483819" r:id="rId10"/>
    <p:sldLayoutId id="214748381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61888" cy="923925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650" y="1806575"/>
            <a:ext cx="61888" cy="405288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642910" y="357166"/>
            <a:ext cx="7786742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84"/>
              </a:avLst>
            </a:prstTxWarp>
          </a:bodyPr>
          <a:lstStyle/>
          <a:p>
            <a:pPr algn="ctr" rtl="0"/>
            <a:r>
              <a:rPr lang="ru-RU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Что такое счастье?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Содержимое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8537" y="1628800"/>
            <a:ext cx="3726000" cy="496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4" descr="Картинка 118 из 155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454856">
            <a:off x="4630394" y="1192715"/>
            <a:ext cx="4467225" cy="38766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133350" cy="923925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 flipH="1">
            <a:off x="963613" y="1806575"/>
            <a:ext cx="46037" cy="4052888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726048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ru-RU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0724" name="Рисунок 4" descr="Картинка 11 из 1539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7870">
            <a:off x="6559550" y="-52388"/>
            <a:ext cx="2774950" cy="184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74846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Счастье </a:t>
            </a:r>
            <a:r>
              <a:rPr lang="ru-RU" sz="2400" b="1">
                <a:solidFill>
                  <a:srgbClr val="FF0000"/>
                </a:solidFill>
              </a:rPr>
              <a:t>есть</a:t>
            </a:r>
            <a:r>
              <a:rPr lang="ru-RU" sz="2400" b="1" smtClean="0">
                <a:solidFill>
                  <a:srgbClr val="FF0000"/>
                </a:solidFill>
              </a:rPr>
              <a:t>...</a:t>
            </a:r>
          </a:p>
          <a:p>
            <a:pPr algn="ctr"/>
            <a:endParaRPr lang="ru-RU" sz="2000"/>
          </a:p>
          <a:p>
            <a:pPr algn="ctr"/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Я </a:t>
            </a:r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открою тебе необычный секрет,</a:t>
            </a: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 О котором известно всем детям…</a:t>
            </a: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 Позабыли его мы с течением лет –</a:t>
            </a: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 Счастье есть, нужно только </a:t>
            </a:r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заметить</a:t>
            </a: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..</a:t>
            </a: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На минутку замри в суетливой толпе...</a:t>
            </a: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 Ты услышишь дыхание счастья…</a:t>
            </a: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Средь </a:t>
            </a: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зимы, </a:t>
            </a:r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южный ветер нашепчет тебе</a:t>
            </a: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 О его удивительной власти...</a:t>
            </a:r>
          </a:p>
          <a:p>
            <a:pPr algn="ctr"/>
            <a:endParaRPr lang="ru-RU" sz="2000" b="1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Жди и верь, что оно не пропустит твой дом</a:t>
            </a: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 В путешествии долгом по свету...</a:t>
            </a: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 Осенит тебя радужным сильным крылом</a:t>
            </a: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 И одарит счастливым билетом...</a:t>
            </a:r>
          </a:p>
          <a:p>
            <a:pPr algn="ctr"/>
            <a:endParaRPr lang="ru-RU" sz="2000" b="1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Легким бризом с зарей постучится в окно</a:t>
            </a: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 И останется в нежности взглядов,</a:t>
            </a: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 В самой первой улыбке ребенка и в том</a:t>
            </a:r>
          </a:p>
          <a:p>
            <a:pPr algn="ctr"/>
            <a:r>
              <a:rPr lang="ru-RU" sz="2000" b="1">
                <a:solidFill>
                  <a:schemeClr val="accent4">
                    <a:lumMod val="75000"/>
                  </a:schemeClr>
                </a:solidFill>
              </a:rPr>
              <a:t> Тихом свете души… как награда...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347640" cy="923925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45719" cy="57626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222876" cy="5762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281" y="2389189"/>
            <a:ext cx="194472" cy="3471861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132856"/>
            <a:ext cx="5184576" cy="43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857224" y="357166"/>
            <a:ext cx="78581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u="sng" kern="10" dirty="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8800" dirty="0"/>
          </a:p>
        </p:txBody>
      </p:sp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1171254" y="357166"/>
            <a:ext cx="7217170" cy="144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8"/>
              </a:avLst>
            </a:prstTxWarp>
          </a:bodyPr>
          <a:lstStyle/>
          <a:p>
            <a:pPr algn="ctr" rtl="0"/>
            <a:r>
              <a:rPr lang="ru-RU" sz="3600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 добром в сердце</a:t>
            </a:r>
          </a:p>
          <a:p>
            <a:pPr algn="ctr" rtl="0"/>
            <a:r>
              <a:rPr lang="ru-RU" sz="3600" kern="10" spc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Группа «Солнышко»</a:t>
            </a:r>
            <a:endParaRPr lang="ru-RU" sz="3600" kern="10" spc="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1" name="Picture 4" descr="Картинка 118 из 1556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86494">
            <a:off x="4656027" y="2445371"/>
            <a:ext cx="4511281" cy="34973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882650" y="676275"/>
            <a:ext cx="46038" cy="923925"/>
          </a:xfrm>
        </p:spPr>
        <p:txBody>
          <a:bodyPr/>
          <a:lstStyle/>
          <a:p>
            <a:pPr eaLnBrk="1" hangingPunct="1"/>
            <a:r>
              <a:rPr lang="ru-RU" smtClean="0"/>
              <a:t>   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 flipH="1">
            <a:off x="963613" y="1806575"/>
            <a:ext cx="46037" cy="4052888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72890" y="822960"/>
            <a:ext cx="8715436" cy="550072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счастье?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Таким простым вопросом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Пожалуй, задавался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один философ.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на самом деле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Счастье - это просто....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Начинается оно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полуметра роста.</a:t>
            </a:r>
            <a:endParaRPr lang="ru-RU" sz="3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571480"/>
            <a:ext cx="7143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6385" name="WordArt 1"/>
          <p:cNvSpPr>
            <a:spLocks noChangeArrowheads="1" noChangeShapeType="1" noTextEdit="1"/>
          </p:cNvSpPr>
          <p:nvPr/>
        </p:nvSpPr>
        <p:spPr bwMode="auto">
          <a:xfrm>
            <a:off x="1259632" y="-647700"/>
            <a:ext cx="7215238" cy="6477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kern="10" dirty="0"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2" descr="Картинка 57 из 155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1214">
            <a:off x="6715140" y="4643446"/>
            <a:ext cx="2428860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61913" cy="923925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1009650" y="1806575"/>
            <a:ext cx="1762150" cy="4052888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14810" y="2000240"/>
            <a:ext cx="71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28900" algn="ctr">
              <a:defRPr/>
            </a:pPr>
            <a:r>
              <a:rPr lang="ru-RU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indent="2628900" algn="ctr" eaLnBrk="0" hangingPunct="0">
              <a:defRPr/>
            </a:pPr>
            <a:r>
              <a:rPr lang="ru-RU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 </a:t>
            </a:r>
            <a:endParaRPr lang="ru-RU" sz="5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52536" y="260648"/>
            <a:ext cx="41764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Счастье </a:t>
            </a: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 это мягкие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Теплые ладошки,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За диваном фантики,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На диване крошки.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Это целый ворох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Разбросанных игрушек,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Это постоянный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Грохот </a:t>
            </a: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погремушек</a:t>
            </a:r>
            <a:r>
              <a:rPr lang="ru-RU" sz="2000" b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8000" y="2553866"/>
            <a:ext cx="5616000" cy="42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4" name="Рисунок 7" descr="Картинка 11 из 1539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7870">
            <a:off x="5800725" y="-103188"/>
            <a:ext cx="3429000" cy="271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278606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61913" cy="923925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1009650" y="1806575"/>
            <a:ext cx="61913" cy="4052888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14810" y="2000240"/>
            <a:ext cx="21573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2628900" algn="ctr">
              <a:defRPr/>
            </a:pPr>
            <a:r>
              <a:rPr lang="ru-RU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indent="2628900" algn="ctr" eaLnBrk="0" hangingPunct="0">
              <a:defRPr/>
            </a:pPr>
            <a:r>
              <a:rPr lang="ru-RU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 </a:t>
            </a:r>
            <a:endParaRPr lang="ru-RU" sz="5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29304" y="199747"/>
            <a:ext cx="3721184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Это </a:t>
            </a: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постоянное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Что? да </a:t>
            </a: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почему</a:t>
            </a:r>
            <a:r>
              <a:rPr lang="ru-RU" sz="2000" b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Кукольный театр,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Утренник в </a:t>
            </a: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саду</a:t>
            </a:r>
            <a:r>
              <a:rPr lang="ru-RU" sz="2000" b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Рваные колготки,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Сбитые коленки,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Это разрисованные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 коридоре </a:t>
            </a: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стенки</a:t>
            </a:r>
            <a:r>
              <a:rPr lang="ru-RU" sz="2000" b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Что такое счастье?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Проще </a:t>
            </a:r>
            <a:r>
              <a:rPr lang="ru-RU" sz="2000" b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 ответить.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Счастье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есть у </a:t>
            </a: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каждого </a:t>
            </a:r>
            <a:endParaRPr lang="ru-RU" sz="2000" b="1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 кого есть </a:t>
            </a:r>
            <a:r>
              <a:rPr lang="ru-RU" sz="3200" b="1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дети</a:t>
            </a:r>
            <a:r>
              <a:rPr lang="ru-RU" sz="3200" b="1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2722020"/>
            <a:ext cx="5467320" cy="4100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4" name="Рисунок 7" descr="Картинка 11 из 1539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7870">
            <a:off x="5800725" y="-103188"/>
            <a:ext cx="3429000" cy="271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0053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133326" cy="923925"/>
          </a:xfrm>
        </p:spPr>
        <p:txBody>
          <a:bodyPr/>
          <a:lstStyle/>
          <a:p>
            <a:pPr eaLnBrk="1" hangingPunct="1"/>
            <a:r>
              <a:rPr lang="ru-RU" dirty="0" smtClean="0"/>
              <a:t>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5" y="4214818"/>
            <a:ext cx="71438" cy="1928826"/>
          </a:xfrm>
        </p:spPr>
        <p:txBody>
          <a:bodyPr rtlCol="0">
            <a:normAutofit/>
          </a:bodyPr>
          <a:lstStyle/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/>
                </a:solidFill>
              </a:rPr>
              <a:t>     </a:t>
            </a:r>
            <a:endParaRPr lang="ru-RU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2888999" cy="385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3920" y="2737088"/>
            <a:ext cx="5328000" cy="399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139952" y="548680"/>
            <a:ext cx="3995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Акция </a:t>
            </a:r>
          </a:p>
          <a:p>
            <a:pPr algn="ctr"/>
            <a:r>
              <a:rPr lang="ru-RU" sz="3600" b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3600" b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Цветик-семицветик</a:t>
            </a:r>
            <a:r>
              <a:rPr lang="ru-RU" sz="3600" b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4" descr="Картинка 118 из 1556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56899">
            <a:off x="225580" y="4397603"/>
            <a:ext cx="2500330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3306" y="-348163"/>
            <a:ext cx="8786875" cy="7971413"/>
          </a:xfrm>
          <a:prstGeom prst="rect">
            <a:avLst/>
          </a:prstGeom>
          <a:noFill/>
          <a:ln w="57150">
            <a:noFill/>
            <a:prstDash val="lgDash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80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2800"/>
              <a:t> </a:t>
            </a:r>
            <a:endParaRPr lang="ru-RU" sz="2800" smtClean="0"/>
          </a:p>
          <a:p>
            <a:pPr algn="ctr" eaLnBrk="0" hangingPunct="0">
              <a:defRPr/>
            </a:pPr>
            <a:endParaRPr lang="ru-RU" sz="2800"/>
          </a:p>
          <a:p>
            <a:pPr algn="ctr" eaLnBrk="0" hangingPunct="0">
              <a:defRPr/>
            </a:pPr>
            <a:r>
              <a:rPr lang="ru-RU" sz="2000" smtClean="0"/>
              <a:t>(авторская сказка)</a:t>
            </a:r>
          </a:p>
          <a:p>
            <a:pPr algn="ctr" eaLnBrk="0" hangingPunct="0">
              <a:defRPr/>
            </a:pPr>
            <a:endParaRPr lang="ru-RU" sz="2000" smtClean="0"/>
          </a:p>
          <a:p>
            <a:pPr algn="ctr" eaLnBrk="0" hangingPunct="0">
              <a:defRPr/>
            </a:pPr>
            <a:r>
              <a:rPr lang="ru-RU" sz="2400" smtClean="0">
                <a:solidFill>
                  <a:schemeClr val="accent6">
                    <a:lumMod val="75000"/>
                  </a:schemeClr>
                </a:solidFill>
              </a:rPr>
              <a:t>Летала </a:t>
            </a:r>
            <a:r>
              <a:rPr lang="ru-RU" sz="2400">
                <a:solidFill>
                  <a:schemeClr val="accent6">
                    <a:lumMod val="75000"/>
                  </a:schemeClr>
                </a:solidFill>
              </a:rPr>
              <a:t>по небу  Птица Счастья, пела красивые песни и дарила людям волшебные  перышки. На чей двор попадет перышко, там и счастье: все друг другу улыбаются, говорят добрые и вежливые слова, и все – то у них ладится, в семье мир и счастье. Но вот однажды злой волшебник поймал волшебную Птицу и посадил ее в клетку. А людям стал подбрасывать в дом колючки. И люди забыли вежливые слова, стали грубить друг другу, ссориться   и счастье ушло от них. А Птица Счастья от злых, невежливых слов,  потеряла свои волшебные  перышки  и волшебную силу – приносить людям счастье. Но об этом узнали дети и решили помочь волшебной Птице. Они взяли краски, кисточки и нарисовали ей новые счастливые перышки.</a:t>
            </a:r>
          </a:p>
          <a:p>
            <a:pPr algn="ctr" eaLnBrk="0" hangingPunct="0">
              <a:defRPr/>
            </a:pP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endParaRPr lang="ru-RU" sz="2000" dirty="0">
              <a:latin typeface="Arial" pitchFamily="34" charset="0"/>
              <a:cs typeface="+mn-cs"/>
            </a:endParaRPr>
          </a:p>
        </p:txBody>
      </p:sp>
      <p:sp>
        <p:nvSpPr>
          <p:cNvPr id="48129" name="WordArt 1"/>
          <p:cNvSpPr>
            <a:spLocks noChangeArrowheads="1" noChangeShapeType="1" noTextEdit="1"/>
          </p:cNvSpPr>
          <p:nvPr/>
        </p:nvSpPr>
        <p:spPr bwMode="auto">
          <a:xfrm>
            <a:off x="1428728" y="116632"/>
            <a:ext cx="5643602" cy="85723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862"/>
              </a:avLst>
            </a:prstTxWarp>
          </a:bodyPr>
          <a:lstStyle/>
          <a:p>
            <a:pPr algn="ctr" rtl="0"/>
            <a:r>
              <a:rPr lang="ru-RU" sz="5400" u="sng" kern="1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Птица счастья</a:t>
            </a:r>
            <a:r>
              <a:rPr lang="ru-RU" sz="5400" u="sng" kern="10" spc="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u="sng" kern="10" spc="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u="sng" kern="10" spc="0" dirty="0">
              <a:ln w="9525">
                <a:solidFill>
                  <a:srgbClr val="7030A0"/>
                </a:solidFill>
                <a:round/>
                <a:headEnd/>
                <a:tailEnd/>
              </a:ln>
              <a:solidFill>
                <a:srgbClr val="E36C0A"/>
              </a:soli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8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6" y="2857496"/>
            <a:ext cx="5334005" cy="4000504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4" descr="Картинка 11 из 1539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7870">
            <a:off x="5628862" y="-103757"/>
            <a:ext cx="3429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67" y="116632"/>
            <a:ext cx="5429256" cy="4071942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1520" y="5003884"/>
            <a:ext cx="3645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solidFill>
                  <a:schemeClr val="accent4">
                    <a:lumMod val="75000"/>
                  </a:schemeClr>
                </a:solidFill>
              </a:rPr>
              <a:t>Рисуем волшебные</a:t>
            </a:r>
          </a:p>
          <a:p>
            <a:r>
              <a:rPr lang="ru-RU" sz="2400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smtClean="0">
                <a:solidFill>
                  <a:schemeClr val="accent4">
                    <a:lumMod val="75000"/>
                  </a:schemeClr>
                </a:solidFill>
              </a:rPr>
              <a:t>       перышки счастья </a:t>
            </a:r>
            <a:endParaRPr lang="ru-RU" sz="2400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>
            <a:off x="142875" y="357188"/>
            <a:ext cx="8358188" cy="10001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-182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0020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357189" y="620688"/>
            <a:ext cx="6215075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 smtClean="0">
                <a:ln w="1270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Птица счастья</a:t>
            </a:r>
            <a:endParaRPr lang="ru-RU" sz="3600" kern="10" dirty="0">
              <a:ln w="12700">
                <a:solidFill>
                  <a:srgbClr val="7030A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412" y="2383617"/>
            <a:ext cx="5423999" cy="406800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3" y="1379409"/>
            <a:ext cx="3168352" cy="3204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61913" cy="92392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 flipH="1">
            <a:off x="963613" y="1806575"/>
            <a:ext cx="46037" cy="4052888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392" y="1137992"/>
            <a:ext cx="7584000" cy="5688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C000"/>
            </a:solidFill>
            <a:prstDash val="lgDashDotDot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571500" y="5429250"/>
            <a:ext cx="7643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828680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42910" y="142852"/>
            <a:ext cx="7643866" cy="2278036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4965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kern="10" smtClean="0">
                <a:ln w="1270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+mn-cs"/>
              </a:rPr>
              <a:t>В каждом из нас горит огонек</a:t>
            </a:r>
            <a:endParaRPr lang="ru-RU" sz="2800" i="1" kern="10" dirty="0">
              <a:ln w="12700">
                <a:solidFill>
                  <a:srgbClr val="7030A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kern="10" dirty="0">
              <a:ln w="12700">
                <a:solidFill>
                  <a:srgbClr val="7030A0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kern="10" dirty="0">
              <a:ln w="12700">
                <a:solidFill>
                  <a:srgbClr val="7030A0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1872</TotalTime>
  <Words>455</Words>
  <Application>Microsoft Office PowerPoint</Application>
  <PresentationFormat>Экран (4:3)</PresentationFormat>
  <Paragraphs>125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  </vt:lpstr>
      <vt:lpstr>   </vt:lpstr>
      <vt:lpstr>  </vt:lpstr>
      <vt:lpstr>  </vt:lpstr>
      <vt:lpstr>   </vt:lpstr>
      <vt:lpstr>Презентация PowerPoint</vt:lpstr>
      <vt:lpstr>Презентация PowerPoint</vt:lpstr>
      <vt:lpstr>Презентация PowerPoint</vt:lpstr>
      <vt:lpstr> </vt:lpstr>
      <vt:lpstr>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файруза</dc:creator>
  <cp:lastModifiedBy>AsusAdmin</cp:lastModifiedBy>
  <cp:revision>201</cp:revision>
  <dcterms:created xsi:type="dcterms:W3CDTF">2012-05-04T05:49:30Z</dcterms:created>
  <dcterms:modified xsi:type="dcterms:W3CDTF">2014-10-27T15:45:32Z</dcterms:modified>
</cp:coreProperties>
</file>