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75" r:id="rId5"/>
    <p:sldId id="273" r:id="rId6"/>
    <p:sldId id="266" r:id="rId7"/>
    <p:sldId id="274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8992-93C3-47B6-826D-709DA12E69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306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AB30D-1BAA-4AAA-AB6D-381527AF2D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57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8049E-4E43-4565-BC4A-17CE7A93F7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527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831F-564F-498B-A962-3DED2726D6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12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73BB5-0671-4F80-AF67-08A8A6A2E9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1556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BB79-E8E1-4197-9A71-80189823C2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730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2-DB81-4DD8-AE42-0EA77C7A47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2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25D8-CACB-4681-930A-D2E1FE9019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08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FF23-E168-4906-8898-818AF1546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96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D1F63-4F54-4574-88B8-CD27BAFA4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770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E814-FB34-49E0-8DDD-98378C09C5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4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16CF-2AE6-48F6-B076-E474E2B79C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76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7149-8698-46F9-B0F2-2D78D181DB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1F9A8-AD19-434F-AFA4-D3DD61C07F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4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D9C05BA-59BF-47C6-89A2-64C8591DFE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14563"/>
            <a:ext cx="7772400" cy="2179637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«Дефектолог, кто же это?…»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941888"/>
            <a:ext cx="6400800" cy="175260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Учитель-дефектолог Тюрина А.В.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Деятельность дефектолога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112963"/>
            <a:ext cx="7429500" cy="3214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Дефектолог</a:t>
            </a:r>
            <a:r>
              <a:rPr lang="ru-RU" altLang="ru-RU" sz="2400" smtClean="0"/>
              <a:t> - это специалист, который занимается изучением, обучением, воспитанием и социализацией детей с ограниченными возможностями здоровья.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Работа учителя-дефектолога заключается в умственном развитии ребенка и развитии его познавательных способностей.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51175" y="3094038"/>
            <a:ext cx="2576513" cy="1103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229600" cy="1071562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Задачи дефектолога</a:t>
            </a:r>
            <a:r>
              <a:rPr lang="ru-RU" altLang="ru-RU" sz="1600" smtClean="0"/>
              <a:t/>
            </a:r>
            <a:br>
              <a:rPr lang="ru-RU" altLang="ru-RU" sz="1600" smtClean="0"/>
            </a:br>
            <a:endParaRPr lang="ru-RU" altLang="ru-RU" sz="1600" smtClean="0"/>
          </a:p>
        </p:txBody>
      </p:sp>
      <p:pic>
        <p:nvPicPr>
          <p:cNvPr id="4100" name="Picture 9" descr="oGsHPYLKX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929188"/>
            <a:ext cx="22907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309938" y="3287713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>
                <a:latin typeface="Bahnschrift" panose="020B0502040204020203" pitchFamily="34" charset="0"/>
              </a:rPr>
              <a:t>ЗАДАЧИ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963" y="2816225"/>
            <a:ext cx="2368550" cy="1931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24163" y="4937125"/>
            <a:ext cx="2987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9525" y="2816225"/>
            <a:ext cx="2576513" cy="1931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30525" y="1549400"/>
            <a:ext cx="2776538" cy="101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240213" y="2636838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27688" y="3624263"/>
            <a:ext cx="431800" cy="4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40213" y="4292600"/>
            <a:ext cx="0" cy="455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581275" y="3641725"/>
            <a:ext cx="400050" cy="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10" name="TextBox 17"/>
          <p:cNvSpPr txBox="1">
            <a:spLocks noChangeArrowheads="1"/>
          </p:cNvSpPr>
          <p:nvPr/>
        </p:nvSpPr>
        <p:spPr bwMode="auto">
          <a:xfrm>
            <a:off x="2933700" y="1752600"/>
            <a:ext cx="280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Выявление детей с трудностями в обучении</a:t>
            </a:r>
          </a:p>
        </p:txBody>
      </p:sp>
      <p:sp>
        <p:nvSpPr>
          <p:cNvPr id="4111" name="TextBox 18"/>
          <p:cNvSpPr txBox="1">
            <a:spLocks noChangeArrowheads="1"/>
          </p:cNvSpPr>
          <p:nvPr/>
        </p:nvSpPr>
        <p:spPr bwMode="auto">
          <a:xfrm>
            <a:off x="350838" y="2960688"/>
            <a:ext cx="21717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700"/>
              <a:t>Повышение познавательной активности детей и развитие основных психических процессов</a:t>
            </a:r>
          </a:p>
        </p:txBody>
      </p:sp>
      <p:sp>
        <p:nvSpPr>
          <p:cNvPr id="4112" name="TextBox 19"/>
          <p:cNvSpPr txBox="1">
            <a:spLocks noChangeArrowheads="1"/>
          </p:cNvSpPr>
          <p:nvPr/>
        </p:nvSpPr>
        <p:spPr bwMode="auto">
          <a:xfrm>
            <a:off x="3132138" y="5229225"/>
            <a:ext cx="2376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Динамическое наблюдение</a:t>
            </a:r>
          </a:p>
        </p:txBody>
      </p:sp>
      <p:sp>
        <p:nvSpPr>
          <p:cNvPr id="4113" name="TextBox 20"/>
          <p:cNvSpPr txBox="1">
            <a:spLocks noChangeArrowheads="1"/>
          </p:cNvSpPr>
          <p:nvPr/>
        </p:nvSpPr>
        <p:spPr bwMode="auto">
          <a:xfrm>
            <a:off x="6380163" y="3094038"/>
            <a:ext cx="2439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>Проведение индивидуальных и фронтальных занятий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713" cy="846137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smtClean="0"/>
              <a:t>Основные направления коррекционной работы: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413" y="1327150"/>
            <a:ext cx="824865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Сенсорное и сенсомоторное развитие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825" y="1830388"/>
            <a:ext cx="8250238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Формирование пространственно- временных отношений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175" y="2379663"/>
            <a:ext cx="8232775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Умственное развитие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363" y="2978150"/>
            <a:ext cx="8308975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Формирование представлений о предметах и явлениях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013" y="3602038"/>
            <a:ext cx="8245475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/>
              <a:t>Обогащение словаря, </a:t>
            </a:r>
            <a:r>
              <a:rPr lang="ru-RU"/>
              <a:t>развитие </a:t>
            </a:r>
            <a:r>
              <a:rPr lang="ru-RU"/>
              <a:t>связной </a:t>
            </a:r>
            <a:r>
              <a:rPr lang="ru-RU" dirty="0"/>
              <a:t>речи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550" y="4191000"/>
            <a:ext cx="8328025" cy="61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700" dirty="0"/>
              <a:t>Формирование умений и навыков, необходимых для усвоения программного материала.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Формы работы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altLang="ru-RU" sz="2800" smtClean="0"/>
              <a:t>    </a:t>
            </a:r>
            <a:r>
              <a:rPr lang="ru-RU" altLang="ru-RU" sz="2800" b="1" smtClean="0"/>
              <a:t>Основные формы работы-дефектолога: </a:t>
            </a:r>
          </a:p>
          <a:p>
            <a:pPr algn="just">
              <a:buFontTx/>
              <a:buNone/>
            </a:pPr>
            <a:r>
              <a:rPr lang="ru-RU" altLang="ru-RU" sz="2800" smtClean="0"/>
              <a:t>    </a:t>
            </a:r>
            <a:r>
              <a:rPr lang="ru-RU" altLang="ru-RU" sz="2800" i="1" smtClean="0"/>
              <a:t>фронтальные и индивидуальные занятия. </a:t>
            </a:r>
          </a:p>
          <a:p>
            <a:pPr algn="just">
              <a:buFontTx/>
              <a:buNone/>
            </a:pPr>
            <a:r>
              <a:rPr lang="ru-RU" altLang="ru-RU" sz="2800" smtClean="0"/>
              <a:t>    В практической деятельности учителя-    дефектолога преобладают индивидуальные занятия, так как они позволяют максимально учесть</a:t>
            </a:r>
            <a:r>
              <a:rPr lang="ru-RU" altLang="ru-RU" sz="2800" i="1" smtClean="0"/>
              <a:t> особенности каждого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01125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Функции педагога-дефектолога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755650" y="1268413"/>
            <a:ext cx="77041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/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539750" y="1382713"/>
            <a:ext cx="7643813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400"/>
              <a:t>Проводит детальное обследование ребенка, исходя из которого диагностирует его способности к обучению. 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400"/>
              <a:t>Проводит занятия, целью которых является ознакомдение с окружающим миром, развитие основных психических процессов, ФЭМП, развитие речи.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ru-RU" altLang="ru-RU" sz="2400"/>
              <a:t> Совершенствует двигательные функции: общую и мелкую моторику, формирует элементарные графомоторные навыки;</a:t>
            </a:r>
            <a:br>
              <a:rPr lang="ru-RU" altLang="ru-RU" sz="2400"/>
            </a:b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7145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i="1" smtClean="0"/>
              <a:t>Благодарю за внимание!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571750" y="1857375"/>
            <a:ext cx="2962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ru-RU" altLang="ru-RU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643438" y="2143125"/>
            <a:ext cx="3429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ru-RU" altLang="ru-RU" sz="2400"/>
          </a:p>
        </p:txBody>
      </p:sp>
      <p:pic>
        <p:nvPicPr>
          <p:cNvPr id="8197" name="Picture 5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500438"/>
            <a:ext cx="39814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151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Bahnschrift</vt:lpstr>
      <vt:lpstr>Wingdings</vt:lpstr>
      <vt:lpstr>Оформление по умолчанию</vt:lpstr>
      <vt:lpstr>«Дефектолог, кто же это?…»</vt:lpstr>
      <vt:lpstr>Деятельность дефектолога</vt:lpstr>
      <vt:lpstr>Задачи дефектолога </vt:lpstr>
      <vt:lpstr>Основные направления коррекционной работы:</vt:lpstr>
      <vt:lpstr>Формы работы</vt:lpstr>
      <vt:lpstr>Функции педагога-дефектолога</vt:lpstr>
      <vt:lpstr>Благодарю за внимание!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Комплексая первичная психолого-лопедическая помощь детям с ОВЗ (ТНР, ОНРI)</dc:title>
  <dc:creator>User</dc:creator>
  <cp:lastModifiedBy>Вадим и Света</cp:lastModifiedBy>
  <cp:revision>35</cp:revision>
  <dcterms:created xsi:type="dcterms:W3CDTF">2015-09-28T16:27:35Z</dcterms:created>
  <dcterms:modified xsi:type="dcterms:W3CDTF">2018-12-27T16:11:31Z</dcterms:modified>
</cp:coreProperties>
</file>