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sldIdLst>
    <p:sldId id="257" r:id="rId5"/>
    <p:sldId id="259" r:id="rId6"/>
    <p:sldId id="260" r:id="rId7"/>
    <p:sldId id="266" r:id="rId8"/>
    <p:sldId id="267" r:id="rId9"/>
    <p:sldId id="261" r:id="rId10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-11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2E3F3C-F07F-4E86-92F0-94529B7E157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DF989-801B-4902-B70B-F047EE627B0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ru-RU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1" name="Группа 33"/>
          <p:cNvGrpSpPr/>
          <p:nvPr/>
        </p:nvGrpSpPr>
        <p:grpSpPr>
          <a:xfrm>
            <a:off x="0" y="14288"/>
            <a:ext cx="1012825" cy="6843712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901" y="4005064"/>
            <a:ext cx="8347539" cy="26069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numCol="1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6600" b="1" kern="1200" cap="none" spc="0" normalizeH="0" baseline="0" noProof="0" dirty="0" smtClean="0"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  <a:ea typeface="+mn-ea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1" kern="1200" cap="none" spc="0" normalizeH="0" baseline="0" noProof="0" dirty="0" smtClean="0">
                <a:solidFill>
                  <a:srgbClr val="FF3300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Экскурсия</a:t>
            </a:r>
            <a:endParaRPr kumimoji="0" lang="ru-RU" sz="6600" b="1" kern="1200" cap="none" spc="0" normalizeH="0" baseline="0" noProof="0" dirty="0" smtClean="0">
              <a:solidFill>
                <a:srgbClr val="FF3300"/>
              </a:soli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  <a:ea typeface="+mn-ea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в</a:t>
            </a:r>
            <a:r>
              <a:rPr kumimoji="0" lang="ru-RU" sz="3200" b="1" kern="1200" cap="none" spc="0" normalizeH="0" baseline="0" noProof="0" dirty="0" smtClean="0"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 клуб по месту жительства</a:t>
            </a:r>
            <a:endParaRPr kumimoji="0" lang="ru-RU" sz="3200" b="1" kern="1200" cap="none" spc="0" normalizeH="0" baseline="0" noProof="0" dirty="0" smtClean="0"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  <a:ea typeface="+mn-ea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1" kern="1200" cap="none" spc="0" normalizeH="0" baseline="0" noProof="0" dirty="0" smtClean="0">
                <a:solidFill>
                  <a:srgbClr val="92D050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«Салют»</a:t>
            </a:r>
            <a:endParaRPr kumimoji="0" lang="ru-RU" sz="6600" b="1" kern="1200" cap="none" spc="0" normalizeH="0" baseline="0" noProof="0" dirty="0" smtClean="0">
              <a:solidFill>
                <a:srgbClr val="92D050"/>
              </a:soli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  <a:ea typeface="+mn-ea"/>
              <a:cs typeface="+mn-cs"/>
            </a:endParaRPr>
          </a:p>
        </p:txBody>
      </p:sp>
      <p:pic>
        <p:nvPicPr>
          <p:cNvPr id="15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7" y="4287786"/>
            <a:ext cx="3535724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на\Desktop\1424883418_od3bjnj8c9i0im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35" y="4287786"/>
            <a:ext cx="4562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Box 1"/>
          <p:cNvSpPr txBox="1"/>
          <p:nvPr/>
        </p:nvSpPr>
        <p:spPr>
          <a:xfrm>
            <a:off x="5651500" y="344488"/>
            <a:ext cx="31845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Подготовили педагоги</a:t>
            </a:r>
            <a:endParaRPr sz="20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МБДОУ ЦРР№28 «Огонек»</a:t>
            </a:r>
            <a:endParaRPr sz="20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Маркова О. Г. </a:t>
            </a:r>
            <a:endParaRPr sz="20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Чернова М. В.</a:t>
            </a:r>
            <a:endParaRPr sz="20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4109" name="Picture 2" descr="Фейерверк рисунок (67 фото) » Рисунки для срисовки и не только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" y="344488"/>
            <a:ext cx="3027363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0" name="TextBox 2"/>
          <p:cNvSpPr txBox="1"/>
          <p:nvPr/>
        </p:nvSpPr>
        <p:spPr>
          <a:xfrm>
            <a:off x="3995738" y="6211888"/>
            <a:ext cx="15494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Бердск 2022</a:t>
            </a:r>
            <a:endParaRPr sz="20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25" name="Группа 33"/>
          <p:cNvGrpSpPr/>
          <p:nvPr/>
        </p:nvGrpSpPr>
        <p:grpSpPr>
          <a:xfrm>
            <a:off x="0" y="14288"/>
            <a:ext cx="1012825" cy="6843712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188" y="4835525"/>
            <a:ext cx="7993063" cy="144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Познавательная экскурсия </a:t>
            </a:r>
            <a:endParaRPr kumimoji="0" lang="ru-RU" sz="4400" b="1" kern="1200" cap="none" spc="0" normalizeH="0" baseline="0" noProof="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kern="1200" cap="none" spc="0" normalizeH="0" baseline="0" noProof="0" dirty="0">
                <a:latin typeface="+mn-lt"/>
                <a:ea typeface="+mn-ea"/>
                <a:cs typeface="+mn-cs"/>
              </a:rPr>
              <a:t> </a:t>
            </a:r>
            <a:r>
              <a:rPr kumimoji="0" lang="ru-RU" sz="4400" b="1" kern="1200" cap="none" spc="0" normalizeH="0" baseline="0" noProof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"В гостях у </a:t>
            </a:r>
            <a:r>
              <a:rPr kumimoji="0" lang="ru-RU" sz="4400" b="1" kern="1200" cap="none" spc="0" normalizeH="0" baseline="0" noProof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Салютика</a:t>
            </a:r>
            <a:r>
              <a:rPr kumimoji="0" lang="ru-RU" sz="4400" b="1" kern="1200" cap="none" spc="0" normalizeH="0" baseline="0" noProof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"</a:t>
            </a:r>
            <a:r>
              <a:rPr kumimoji="0" lang="ru-RU" sz="4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kumimoji="0" lang="ru-RU" sz="4400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30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333375"/>
            <a:ext cx="5757863" cy="431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9" name="Группа 33"/>
          <p:cNvGrpSpPr/>
          <p:nvPr/>
        </p:nvGrpSpPr>
        <p:grpSpPr>
          <a:xfrm>
            <a:off x="0" y="14288"/>
            <a:ext cx="1012825" cy="6843712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7575" y="2017713"/>
            <a:ext cx="4032250" cy="302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017713"/>
            <a:ext cx="4032250" cy="302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2" descr="Картинки по запросу картинка на прозрачном фоне зарядка для дете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5157788"/>
            <a:ext cx="4638675" cy="1385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00088" y="365125"/>
            <a:ext cx="7991475" cy="16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Воспитанники старших и подготовительных групп </a:t>
            </a:r>
            <a:endParaRPr kumimoji="0" lang="ru-RU" sz="2800" b="1" kern="1200" cap="none" spc="0" normalizeH="0" baseline="0" noProof="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познакомились </a:t>
            </a:r>
            <a:r>
              <a:rPr kumimoji="0" lang="ru-RU" sz="28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 направлениями работы </a:t>
            </a:r>
            <a:r>
              <a:rPr kumimoji="0" lang="ru-RU" sz="28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клуба и посетили кабинеты </a:t>
            </a:r>
            <a:r>
              <a:rPr kumimoji="0" lang="ru-RU" sz="28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творческих </a:t>
            </a:r>
            <a:r>
              <a:rPr kumimoji="0" lang="ru-RU" sz="28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объединений.</a:t>
            </a:r>
            <a:endParaRPr kumimoji="0" lang="en-US" sz="2800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kumimoji="0" lang="ru-RU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3" name="Группа 33"/>
          <p:cNvGrpSpPr/>
          <p:nvPr/>
        </p:nvGrpSpPr>
        <p:grpSpPr>
          <a:xfrm>
            <a:off x="0" y="14288"/>
            <a:ext cx="1012825" cy="6843712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7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" y="3095625"/>
            <a:ext cx="2582863" cy="344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675" y="433388"/>
            <a:ext cx="2740025" cy="365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988" y="3095625"/>
            <a:ext cx="2582862" cy="344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2" descr="Фейерверк рисунок (67 фото) » Рисунки для срисовки и не тольк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25" y="773113"/>
            <a:ext cx="2636838" cy="175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2" descr="Фейерверк рисунок (67 фото) » Рисунки для срисовки и не только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050" y="773113"/>
            <a:ext cx="2590800" cy="1728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Рисунок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76513" y="2068513"/>
            <a:ext cx="3600450" cy="232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98" name="Группа 33"/>
          <p:cNvGrpSpPr/>
          <p:nvPr/>
        </p:nvGrpSpPr>
        <p:grpSpPr>
          <a:xfrm>
            <a:off x="0" y="14288"/>
            <a:ext cx="1012825" cy="6843712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02" name="TextBox 1"/>
          <p:cNvSpPr txBox="1"/>
          <p:nvPr/>
        </p:nvSpPr>
        <p:spPr>
          <a:xfrm>
            <a:off x="1763713" y="4295775"/>
            <a:ext cx="24288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2000" dirty="0"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altLang="x-none" sz="20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820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40475" y="603250"/>
            <a:ext cx="2354263" cy="300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38" y="4005263"/>
            <a:ext cx="3455987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425" y="398463"/>
            <a:ext cx="3181350" cy="213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4050" y="3670300"/>
            <a:ext cx="1779588" cy="277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1" name="Группа 33"/>
          <p:cNvGrpSpPr/>
          <p:nvPr/>
        </p:nvGrpSpPr>
        <p:grpSpPr>
          <a:xfrm>
            <a:off x="0" y="14288"/>
            <a:ext cx="1012825" cy="6843712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963" y="457200"/>
            <a:ext cx="3949700" cy="341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kern="1200" cap="none" spc="0" normalizeH="0" baseline="0" noProof="0" dirty="0">
                <a:latin typeface="+mn-lt"/>
                <a:ea typeface="+mn-ea"/>
                <a:cs typeface="+mn-cs"/>
              </a:rPr>
              <a:t>  </a:t>
            </a:r>
            <a:r>
              <a:rPr kumimoji="0" lang="ru-RU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Завершилось мероприятие весёлой эстафетой с заданиями от каждого творческого объединения</a:t>
            </a:r>
            <a:r>
              <a:rPr kumimoji="0" lang="ru-RU" sz="24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kumimoji="0" lang="ru-RU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Ребята строили башни из конструктора </a:t>
            </a:r>
            <a:r>
              <a:rPr kumimoji="0" lang="ru-RU" sz="2400" b="1" kern="1200" cap="none" spc="0" normalizeH="0" baseline="0" noProof="0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Lego</a:t>
            </a:r>
            <a:r>
              <a:rPr kumimoji="0" lang="ru-RU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рисовали и превращались в актёров.</a:t>
            </a:r>
            <a:endParaRPr kumimoji="0" lang="en-US" sz="2400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kumimoji="0" lang="ru-RU" sz="2400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26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3657600"/>
            <a:ext cx="3889375" cy="291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3657600"/>
            <a:ext cx="3887788" cy="291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546100"/>
            <a:ext cx="3878263" cy="290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WPS Presentation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Franklin Gothic Heavy</vt:lpstr>
      <vt:lpstr>Microsoft YaHei</vt:lpstr>
      <vt:lpstr>Droid Sans Fallback</vt:lpstr>
      <vt:lpstr>Arial Unicode MS</vt:lpstr>
      <vt:lpstr>Тема Office</vt:lpstr>
      <vt:lpstr>1_Тема Office</vt:lpstr>
      <vt:lpstr>2_Тема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AsusAdmin</dc:creator>
  <cp:lastModifiedBy>vadim</cp:lastModifiedBy>
  <cp:revision>27</cp:revision>
  <dcterms:created xsi:type="dcterms:W3CDTF">2023-03-05T10:33:30Z</dcterms:created>
  <dcterms:modified xsi:type="dcterms:W3CDTF">2023-03-05T10:33:30Z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