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sldIdLst>
    <p:sldId id="257" r:id="rId7"/>
    <p:sldId id="279" r:id="rId8"/>
    <p:sldId id="280" r:id="rId9"/>
    <p:sldId id="274" r:id="rId10"/>
    <p:sldId id="275" r:id="rId11"/>
    <p:sldId id="282" r:id="rId12"/>
    <p:sldId id="261" r:id="rId13"/>
    <p:sldId id="263" r:id="rId14"/>
    <p:sldId id="267" r:id="rId15"/>
    <p:sldId id="269" r:id="rId16"/>
    <p:sldId id="270" r:id="rId17"/>
    <p:sldId id="271" r:id="rId18"/>
    <p:sldId id="272" r:id="rId19"/>
    <p:sldId id="273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0875-C24F-4D35-917F-3CCFCC4322B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C792-52AD-4216-8E79-B8A07AEAA2D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EE97-F068-4E00-AED5-FFA828F52DB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8DBD-C7AE-44B7-BC10-F8BD029A3C1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016C-ADD6-46CE-AD38-DFAF29D9015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FA4A-00D3-4530-ACF4-5970FF91579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0BC1-A5B9-4EDD-AF84-44ADF854CD5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B2D8-B799-4AF8-ABF9-1D129BBBF6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2B18-25CD-4B6B-8B32-E0581F13CFD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1B10-0952-49A5-8B9E-1D82EDF8610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5985-42B7-4315-9113-FEF4BF5949A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9C78-1B0E-406C-AF07-44E0292537C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FFA7-8D12-4B12-80E9-0A9E7C0A882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A78A-6283-4124-8612-34D2D0EDD9E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B024-49CA-4F00-9F9F-BFA19F1FD1C7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11AC-810A-44D9-946B-F68BEE06736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C077-1B4C-4245-859F-C161ED225401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FF8D-97FB-498A-B33E-73E6A98D9A8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301B-F2EB-4C7C-9600-D92CFD381406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A406-060D-431A-830A-3D6D3319053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C137-6E6F-449D-AC98-E1A9EEB354C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DB62-6276-4440-A875-2388DBF7E43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6875-E90B-4B3E-BF5D-CC56BCC2181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025D-B9FD-41EE-9E03-86A6D0BBC41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E179-433A-4676-AE2E-42B77AE119B6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9A91-9214-411D-8051-111C8585612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0C57-6307-4254-972C-F51C8CE16A4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65B4-5F9A-4BB7-9E6A-311FC9FBD8F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A913-6102-4639-BDA5-505618596DB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A121-6998-4AB8-9757-92C0902A183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7071-F79A-4F92-BA90-95DB2B4F751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424E-D675-4A99-AFB5-632EA57D142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0806-EA4A-45F2-B51B-35322B1E98E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ACD1-531F-4B1E-A77D-52273A5E909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651C-EED7-4F97-8EEA-11C544DB036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B620-1A1E-46C1-8137-0730C8AF579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44A2-5684-42E3-ADE0-585F1032163C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EA84-258A-473D-8AB2-75A7EC357A1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2916-A097-4F58-9900-8D6D7E113D4D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0189-FFEC-4150-BAB6-0EE4D2A617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2346-1FF1-482F-A7CA-6DFDE76825AB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9AAF-6133-4C14-9FAC-89A192EF195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3A81-80BF-4B8F-9CAB-C91E8CCE82B5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6ED7-247B-4F7A-8A25-969E38F7B72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4C47-1DFB-4AFA-B348-F500338AF8C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C865-92FD-4F66-8102-4CB5EF9D077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803C-3EBB-49FD-9838-7EE6BCD61DC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E999-EE26-4F66-8657-23DAC706BF0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4B54-62A3-4107-A42B-2E1825C6E583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E16F-2E16-4A57-B447-05CE44C0214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3D8A-1E16-4AEC-B20E-DC20F880B95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4DD0-6C13-43A6-9C28-5F388DD2CD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2B4D-8CAB-4C68-B8A6-B44302E8FF5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F53D-9C2B-464A-8BFA-364A626A892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3F3F-65AC-403E-AA23-59A1C533853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F953-1CAE-41F2-9EEB-8EBEBA8A1EC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9C0D-251A-4698-9E8D-A305B310121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AB90-75DB-4B6E-9CA2-A804473B33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FDC9-8DD6-4757-A1B6-B1092DF54C4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DDD1-E5C9-493B-BE8B-5C7A2B2F2A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BAA1-2C2C-482B-9F4F-0FD63C7FDAD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19C0-7A03-49A5-9660-241EC35EC76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7C08-8299-4D70-9231-616099F53946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D1F-CCBD-4402-8495-0EED4029ACE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A97D-F5B1-49B5-B82D-0B0FAC8C4EE6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FD4A-B3A7-4B4F-9777-7A7D9AECD34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D6B6-C3BA-4115-B2E6-04F5A69648C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53F-EBE7-4E79-AE3E-43D2359B2A3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89C6-6028-43AA-B481-86F8A2D2FA5F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02D1-44A9-4A2E-9129-08DE8A665C6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AE53-8D3D-49CF-AD98-0AF261312D8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38E1-8FCE-4AA9-AFAB-EBA2FF65814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2703-C121-4D75-9333-68DA5C1C5EE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43B4-01BC-4714-B217-9313DD07C6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10DE-4818-4B5A-BA9E-1C23364D354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E0C3-0948-4531-A413-73753D8A403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D116-F7B2-4812-8414-1E59DE6A393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71B2-132C-4750-BE57-B35D52C20A8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F010-81C7-4A11-AEFB-57883C979D8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F369-A9A4-4EAC-A7CA-DADDAB65759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54E3-2F50-4C87-975B-6890DB0C84E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7898-C163-41E2-B80A-DFAF2B8F45F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BA0F-8247-4A9F-9866-2D765D19FBA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3019-84AE-411A-AFA7-9EA16B7C13B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7ACF-6E28-4257-BAAE-7637B9D27D5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DA4A-9585-40E7-B55C-176EEB7ED24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78EA-BC78-4F17-BBAD-8B138E82C2AC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BEA6-C37A-4428-828D-BCDCE952258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634D-5A12-42B6-A75F-EFF957785DC5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1CD4-2502-4C8B-B96E-0A66C4CE68F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7000-92AF-44CB-9721-9929397A1A2A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8EA4-8DFF-4065-9FAB-747B6C96903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4901-03A6-4E61-850C-AD8D0F7C37F5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87F6-4513-43F8-92C2-9187FD64401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C14D-576E-45E0-A466-22084BA297C4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3ECC-E2A0-4D75-A314-28938AB8880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EC5F-BEA7-4525-8659-52E5FD55ED79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3ECE-D2B6-4E95-920A-CAEE2963E8E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22EC-A48E-4E83-8FDB-F8A1D1F2491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2800-9804-4894-A999-66F51B070CE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5274-B6CB-4E17-B228-4C4D9D2781B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4791-1792-4A99-89F1-09985DA87E9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1034-2E86-4B00-9F6C-66CFEB46DFE8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4F08-94E1-42F2-A76A-6ADDFC9E178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002C-F291-4601-A062-CD91B1D063AF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C094-915B-4058-9F14-1DC791528BA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02CE-BAD4-490E-9D9D-0A543A9F5FD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F97F-CE8D-459F-9CED-6BC35F11E98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2310-2AC7-4E30-ADC9-CB055C8CCE3E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65A4-3AFB-4014-9198-10EA8EC7B3E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8CAC8-BB7C-4235-9C36-64EFE44DF1C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1BCF2-BAC5-4378-A33C-77E290F314E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66455-446C-4F85-BA10-F14367890EA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E2C77-6842-48BB-B52A-3DA1FFFC8E86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B515C-09EB-4852-902C-578A45DB70F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08213A-F5C1-42BA-8568-2B390AA8519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96A11-614A-4AA9-9BCA-D986A0C53E7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6350E-28A0-403A-B9D2-5D85C267B94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98079-ECE8-4A5F-9A4B-9C2904852DB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7269E-9664-4598-9A67-5BAE06ECB138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jpeg"/><Relationship Id="rId7" Type="http://schemas.openxmlformats.org/officeDocument/2006/relationships/image" Target="../media/image17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NULL" TargetMode="External"/><Relationship Id="rId11" Type="http://schemas.openxmlformats.org/officeDocument/2006/relationships/slideLayout" Target="../slideLayouts/slideLayout17.xml"/><Relationship Id="rId10" Type="http://schemas.openxmlformats.org/officeDocument/2006/relationships/image" Target="../media/image20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6156176" y="5805264"/>
            <a:ext cx="2928937" cy="936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</a:rPr>
              <a:t>  Учитель-дефектолог МБДОУ ЦРР №28 «Огонек» Чернова М.В.</a:t>
            </a:r>
            <a:endParaRPr lang="ru-RU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Заголовок 4"/>
          <p:cNvSpPr>
            <a:spLocks noGrp="1"/>
          </p:cNvSpPr>
          <p:nvPr>
            <p:ph type="ctrTitle"/>
          </p:nvPr>
        </p:nvSpPr>
        <p:spPr>
          <a:xfrm>
            <a:off x="1475656" y="2780928"/>
            <a:ext cx="6011813" cy="2071688"/>
          </a:xfrm>
          <a:noFill/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Мастер –класс </a:t>
            </a:r>
            <a:br>
              <a:rPr lang="ru-RU" sz="40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по изготовлению игровой куклы</a:t>
            </a:r>
            <a:br>
              <a:rPr lang="ru-RU" sz="40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«Зайчик на пальчик»</a:t>
            </a:r>
            <a:br>
              <a:rPr lang="ru-RU" altLang="ru-RU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</a:br>
            <a:endParaRPr lang="ru-RU" altLang="ru-RU" b="1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Русская тряпичная кукла - история и описание игруш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342900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3658" y="188640"/>
            <a:ext cx="29563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39206" y="2436832"/>
            <a:ext cx="4801468" cy="3045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4278370" y="2342185"/>
            <a:ext cx="4896000" cy="3156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869" y="388548"/>
            <a:ext cx="3581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Перевязываем коротким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концом нитки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ткань з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раза и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авязываем 3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узелка.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Нитку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обрезаем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764704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Получились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ушки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-5520000">
            <a:off x="2163877" y="3136171"/>
            <a:ext cx="387414" cy="1228169"/>
          </a:xfrm>
          <a:prstGeom prst="curvedRightArrow">
            <a:avLst>
              <a:gd name="adj1" fmla="val 0"/>
              <a:gd name="adj2" fmla="val 50000"/>
              <a:gd name="adj3" fmla="val 233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2402" y="2281281"/>
            <a:ext cx="4553262" cy="3414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79418" y="2284864"/>
            <a:ext cx="4549170" cy="3411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798" y="582634"/>
            <a:ext cx="3496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5. Вкладываем наполнитель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(вату или синтепон)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Формируем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голову зайчика.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7339" y="582634"/>
            <a:ext cx="3895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6.Короткий конец нитки прячем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внутри головы, а длинным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атягиваем вокруг шеи 3 раза.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-5520000">
            <a:off x="2157442" y="3410866"/>
            <a:ext cx="387414" cy="886429"/>
          </a:xfrm>
          <a:prstGeom prst="curvedRightArrow">
            <a:avLst>
              <a:gd name="adj1" fmla="val 0"/>
              <a:gd name="adj2" fmla="val 50000"/>
              <a:gd name="adj3" fmla="val 233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6215" y="2110922"/>
            <a:ext cx="4762747" cy="3572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92833" y="2110922"/>
            <a:ext cx="4762744" cy="3572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918" y="527048"/>
            <a:ext cx="3961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7. Переворачиваем заготовку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расправляем ткань «юбочкой»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ак на фото.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833" y="527048"/>
            <a:ext cx="3583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8. Нижний край сворачиваем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есколько раз валиком,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ф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ормируя лапки зайчика.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-9660000">
            <a:off x="2947647" y="5110797"/>
            <a:ext cx="387414" cy="702722"/>
          </a:xfrm>
          <a:prstGeom prst="curvedRightArrow">
            <a:avLst>
              <a:gd name="adj1" fmla="val 0"/>
              <a:gd name="adj2" fmla="val 50000"/>
              <a:gd name="adj3" fmla="val 233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9265" y="1918674"/>
            <a:ext cx="4967669" cy="3725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73320" y="1891423"/>
            <a:ext cx="4981290" cy="3735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35" y="394982"/>
            <a:ext cx="3651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9.Подворачиваем валик к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основанию шеи и с помощью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итки закрепляем лапы.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74385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10. Пропускаем нить сначала под одной лапой, оборачиваем вокруг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шеи и пропускаем под другой. 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28749" y="2059698"/>
            <a:ext cx="4846523" cy="3634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6448" y="2051811"/>
            <a:ext cx="4783430" cy="3587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939" y="527048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11. Нитки на груди зайчика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образуют крестик.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5" y="528693"/>
            <a:ext cx="4030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12. Оборачиваем нить вокруг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алии и закрепляем 3 узелками.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Зайчик готов!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7704" y="3879529"/>
            <a:ext cx="576064" cy="362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907704" y="3861048"/>
            <a:ext cx="449882" cy="472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63688" y="1484784"/>
            <a:ext cx="5710010" cy="4285222"/>
          </a:xfrm>
          <a:prstGeom prst="rect">
            <a:avLst/>
          </a:prstGeom>
        </p:spPr>
      </p:pic>
      <p:sp>
        <p:nvSpPr>
          <p:cNvPr id="3" name="Содержимое 2"/>
          <p:cNvSpPr txBox="1"/>
          <p:nvPr/>
        </p:nvSpPr>
        <p:spPr>
          <a:xfrm>
            <a:off x="585191" y="404664"/>
            <a:ext cx="8229600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Мастерить куколку нужно  неспешно, с хорошим настроением, большой любовью и надеждой на будущее. </a:t>
            </a:r>
            <a:endParaRPr lang="ru-RU" alt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 изготовлении можно загадывать желание. </a:t>
            </a:r>
            <a:endParaRPr lang="ru-RU" alt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altLang="ru-RU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592127" y="577000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Вот такие зайчики получились у нас</a:t>
            </a:r>
            <a:r>
              <a:rPr lang="ru-RU" alt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!</a:t>
            </a:r>
            <a:endParaRPr lang="ru-RU" altLang="ru-RU" sz="2000" b="1" dirty="0" smtClean="0">
              <a:solidFill>
                <a:srgbClr val="C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lang="ru-RU" alt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+mn-ea"/>
                <a:cs typeface="+mn-cs"/>
              </a:rPr>
              <a:t>Попробуйте и вы вместе с детьми!</a:t>
            </a:r>
            <a:br>
              <a:rPr lang="ru-RU" altLang="ru-RU" sz="20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altLang="ru-RU" sz="20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27 октября в нашем детском саду состоялся мастер-класс по изготовлению тряпичной игровой куклы «Зайчик на пальчик» </a:t>
            </a:r>
            <a:endParaRPr lang="ru-RU" altLang="ru-RU" sz="2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544" y="1916832"/>
            <a:ext cx="3959889" cy="2952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500062" y="5157192"/>
            <a:ext cx="8143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215968"/>
                </a:solidFill>
                <a:latin typeface="Comic Sans MS" panose="030F0702030302020204" pitchFamily="66" charset="0"/>
              </a:rPr>
              <a:t>Дети вместе с родителями познакомились с историей возникновения кукол на Руси и с технологией их изготовления.  </a:t>
            </a:r>
            <a:endParaRPr lang="ru-RU" altLang="ru-RU" sz="2400" b="1" dirty="0">
              <a:solidFill>
                <a:srgbClr val="21596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86199" y="1916832"/>
            <a:ext cx="4122646" cy="2952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71197" y="836712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Цель: приобщение детей и родителей к народной культуре в процессе совместной творческой деятельности.</a:t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4" y="2069367"/>
            <a:ext cx="4330824" cy="25431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Задачи: </a:t>
            </a:r>
            <a:endPara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Познакомить с историей возникновения тряпичных кукол на Руси.</a:t>
            </a:r>
            <a:endPara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 Изготовить самостоятельно игровую куклу-оберег «Зайчик на пальчик».</a:t>
            </a:r>
            <a:endParaRPr lang="ru-RU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4716016" y="2132856"/>
            <a:ext cx="3888432" cy="328375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8603" y="11663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Из истории возникновения кукол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29242" y="908720"/>
            <a:ext cx="4000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Куклы сопровождали человека всю его жизнь, начиная с самого рождения. </a:t>
            </a:r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Первые куклы делались из золы и из сухой травы.</a:t>
            </a:r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4008131" y="3933056"/>
            <a:ext cx="48971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Изготовление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куклы считалось  женским занятием.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Девочка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делала куклу так, как ее научила мама и бабушка. Ткань рвала, сворачивала и перевязывала красной нитью особым узлом или крестом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На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куклы шли старые ношеные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тряпочки.</a:t>
            </a:r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54350" y="1027142"/>
            <a:ext cx="4233853" cy="277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 descr="Соломенная кукла - история и описание игрушки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827584" y="2660332"/>
            <a:ext cx="2931459" cy="371875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Волшебные свойства кукол</a:t>
            </a:r>
            <a:endParaRPr lang="ru-RU" sz="400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52863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Правила работы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020" y="3734594"/>
            <a:ext cx="4023969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Люди верили, что куклы могут защитить от злых сил, принять на себя болезни и беды человека, принести ему счастье, помочь хорошему урожаю.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49" y="1748715"/>
            <a:ext cx="35718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Лоскутки  ткани и нитки не разрезались, а рвались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вручную.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3290" y="2968624"/>
            <a:ext cx="4342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Куклам  никогда не </a:t>
            </a:r>
            <a:endParaRPr lang="ru-RU" sz="2400" b="1" dirty="0" smtClean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рисовали лицо.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06978" y="5921141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Узелки служили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оберегом.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Традиционная народная кукла своими руками — Владивостокская  централизованная библиотечная систем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59468" y="3804613"/>
            <a:ext cx="4206263" cy="211652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39" y="1124744"/>
            <a:ext cx="39560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9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85725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Виды тряпичных кукол</a:t>
            </a:r>
            <a:endParaRPr lang="ru-RU" altLang="ru-RU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500813" y="1143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r>
              <a:rPr lang="ru-RU" altLang="ru-RU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Обрядовые куклы</a:t>
            </a:r>
            <a:endParaRPr lang="ru-RU" altLang="ru-RU" sz="2400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5" y="1643063"/>
            <a:ext cx="2643188" cy="4786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Прямоугольник 12"/>
          <p:cNvSpPr>
            <a:spLocks noChangeArrowheads="1"/>
          </p:cNvSpPr>
          <p:nvPr/>
        </p:nvSpPr>
        <p:spPr bwMode="auto">
          <a:xfrm>
            <a:off x="700088" y="1214438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Куклы-обереги</a:t>
            </a:r>
            <a:endParaRPr lang="ru-RU" altLang="ru-RU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78399" y="1643063"/>
            <a:ext cx="2643187" cy="4786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Прямоугольник 14"/>
          <p:cNvSpPr>
            <a:spLocks noChangeArrowheads="1"/>
          </p:cNvSpPr>
          <p:nvPr/>
        </p:nvSpPr>
        <p:spPr bwMode="auto">
          <a:xfrm>
            <a:off x="3559175" y="1214438"/>
            <a:ext cx="196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/>
            <a:r>
              <a:rPr lang="ru-RU" altLang="ru-RU" b="1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Игровые куклы</a:t>
            </a:r>
            <a:endParaRPr lang="ru-RU" altLang="ru-RU" sz="1000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25" y="1643063"/>
            <a:ext cx="2643188" cy="4786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702399" y="2879581"/>
            <a:ext cx="22334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2775" name="Picture 7" descr="http://www.rukukla.ru/file/0001/0853.jpg"/>
          <p:cNvPicPr>
            <a:picLocks noChangeAspect="1" noChangeArrowheads="1"/>
          </p:cNvPicPr>
          <p:nvPr/>
        </p:nvPicPr>
        <p:blipFill>
          <a:blip r:embed="rId1" r:link="rId2" cstate="screen"/>
          <a:srcRect/>
          <a:stretch>
            <a:fillRect/>
          </a:stretch>
        </p:blipFill>
        <p:spPr bwMode="auto">
          <a:xfrm>
            <a:off x="1359194" y="3187358"/>
            <a:ext cx="890396" cy="1212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44" name="Rectangle 8"/>
          <p:cNvSpPr>
            <a:spLocks noChangeArrowheads="1"/>
          </p:cNvSpPr>
          <p:nvPr/>
        </p:nvSpPr>
        <p:spPr bwMode="auto">
          <a:xfrm>
            <a:off x="682834" y="4407534"/>
            <a:ext cx="2208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Подорожница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Rectangle 10"/>
          <p:cNvSpPr>
            <a:spLocks noChangeArrowheads="1"/>
          </p:cNvSpPr>
          <p:nvPr/>
        </p:nvSpPr>
        <p:spPr bwMode="auto">
          <a:xfrm>
            <a:off x="828234" y="6086567"/>
            <a:ext cx="1981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Десятиручка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3637358" y="3039525"/>
            <a:ext cx="20359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 на пальчик 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Rectangle 14"/>
          <p:cNvSpPr>
            <a:spLocks noChangeArrowheads="1"/>
          </p:cNvSpPr>
          <p:nvPr/>
        </p:nvSpPr>
        <p:spPr bwMode="auto">
          <a:xfrm>
            <a:off x="3826327" y="4632426"/>
            <a:ext cx="1854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Х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ороводница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51" name="Picture 15" descr="c2ae2b61e75ae1019cb47832f8615e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805" y="5029811"/>
            <a:ext cx="1476375" cy="110013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2" name="Rectangle 16"/>
          <p:cNvSpPr>
            <a:spLocks noChangeArrowheads="1"/>
          </p:cNvSpPr>
          <p:nvPr/>
        </p:nvSpPr>
        <p:spPr bwMode="auto">
          <a:xfrm>
            <a:off x="3886916" y="6138996"/>
            <a:ext cx="1652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53" name="Picture 4" descr="Описание: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613" y="1746969"/>
            <a:ext cx="927100" cy="118903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4" name="Rectangle 18"/>
          <p:cNvSpPr>
            <a:spLocks noChangeArrowheads="1"/>
          </p:cNvSpPr>
          <p:nvPr/>
        </p:nvSpPr>
        <p:spPr bwMode="auto">
          <a:xfrm>
            <a:off x="6654355" y="2945743"/>
            <a:ext cx="16750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"Купавка"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56" name="Rectangle 20"/>
          <p:cNvSpPr>
            <a:spLocks noChangeArrowheads="1"/>
          </p:cNvSpPr>
          <p:nvPr/>
        </p:nvSpPr>
        <p:spPr bwMode="auto">
          <a:xfrm>
            <a:off x="5941611" y="4358407"/>
            <a:ext cx="3108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 Солнцеворот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Rectangle 22"/>
          <p:cNvSpPr>
            <a:spLocks noChangeArrowheads="1"/>
          </p:cNvSpPr>
          <p:nvPr/>
        </p:nvSpPr>
        <p:spPr bwMode="auto">
          <a:xfrm>
            <a:off x="6300192" y="6103964"/>
            <a:ext cx="2304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Неразлучники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4013261" y="1821056"/>
            <a:ext cx="1331789" cy="112468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 descr="План-конспект на тему &quot; Игровая народная кукла «Хороводница&quot;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4013261" y="3350114"/>
            <a:ext cx="1399501" cy="12020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8448" y="4786315"/>
            <a:ext cx="1031888" cy="12461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 descr="Работа — Кукла-колокольчик, автор Орешкина Анастасия Михайловна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 bwMode="auto">
          <a:xfrm>
            <a:off x="1322032" y="1772815"/>
            <a:ext cx="930213" cy="109503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 rotWithShape="1">
          <a:blip r:embed="rId9"/>
          <a:srcRect/>
          <a:stretch>
            <a:fillRect/>
          </a:stretch>
        </p:blipFill>
        <p:spPr bwMode="auto">
          <a:xfrm>
            <a:off x="6953011" y="3267736"/>
            <a:ext cx="1024415" cy="105176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6" descr="Неразлучники, свадебная кукла | Славянская кукл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4355" y="4763568"/>
            <a:ext cx="1683409" cy="12916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430" y="4941168"/>
            <a:ext cx="831532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Основное предназначение игровой куклы – это отвлечь ребенка в то время, когда взрослые занимаются своими делами. Куклами играли все дети – и девочки, и мальчики. Для самых маленьких изготавливали особые куклы, развивающие мелкую моторику и двигательные функции. Например, маленькие куклы, надевающиеся на палец или кукольные подвески в виде         гирлянды.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2268" y="454627"/>
            <a:ext cx="6235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+mj-ea"/>
                <a:cs typeface="+mj-cs"/>
              </a:rPr>
              <a:t>Изготовление</a:t>
            </a:r>
            <a:r>
              <a:rPr lang="ru-RU" altLang="ru-RU" sz="2400" b="1" dirty="0">
                <a:solidFill>
                  <a:srgbClr val="CC0000"/>
                </a:solidFill>
                <a:latin typeface="Comic Sans MS" panose="030F0702030302020204" pitchFamily="66" charset="0"/>
                <a:ea typeface="+mj-ea"/>
                <a:cs typeface="+mj-cs"/>
              </a:rPr>
              <a:t> игровой куклы </a:t>
            </a:r>
            <a:r>
              <a:rPr lang="ru-RU" altLang="ru-RU" sz="3600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+mj-ea"/>
                <a:cs typeface="+mj-cs"/>
              </a:rPr>
              <a:t>«</a:t>
            </a:r>
            <a:r>
              <a:rPr lang="ru-RU" altLang="ru-RU" sz="3600" b="1" dirty="0">
                <a:solidFill>
                  <a:srgbClr val="CC0000"/>
                </a:solidFill>
                <a:latin typeface="Comic Sans MS" panose="030F0702030302020204" pitchFamily="66" charset="0"/>
                <a:ea typeface="+mj-ea"/>
                <a:cs typeface="+mj-cs"/>
              </a:rPr>
              <a:t>Зайчик на пальчик»</a:t>
            </a:r>
            <a:endParaRPr lang="ru-RU" sz="3600" dirty="0"/>
          </a:p>
        </p:txBody>
      </p:sp>
      <p:pic>
        <p:nvPicPr>
          <p:cNvPr id="1026" name="Picture 2" descr="Зайчик на пальчик, игрушка для самых маленьких | oblacco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430" y="1556792"/>
            <a:ext cx="4991374" cy="31683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8772" y="2060848"/>
            <a:ext cx="31325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Нам понадобится: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1.Прямоугольный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лоскут</a:t>
            </a: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ткани примерно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8*15 см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2. Красная нить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3. Любой наполнитель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(вата или синтепон)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11960" y="2492896"/>
            <a:ext cx="4319587" cy="5018088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       </a:t>
            </a:r>
            <a:r>
              <a:rPr lang="ru-RU" alt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Специальная форма этой куклы, которая позволяет одевать ее на палец, имеет двойное назначение. Во-первых, так удобно няньке или родителю играть с маленьким ребенком – одел игрушку на палец, и можно сочинять истории и показывать представления. Во-вторых, малыш сам начинает играть с такой куклой, просовывая в нее пальцы и крепко их сжимая, пытаясь удержать. Так формируется мелкая моторика кистей рук, что является делом важным и очень полезным.</a:t>
            </a:r>
            <a:endParaRPr lang="ru-RU" altLang="ru-RU" sz="1600" b="1" dirty="0" smtClean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5363" name="Заголовок 9"/>
          <p:cNvSpPr>
            <a:spLocks noGrp="1"/>
          </p:cNvSpPr>
          <p:nvPr>
            <p:ph type="title"/>
          </p:nvPr>
        </p:nvSpPr>
        <p:spPr>
          <a:xfrm>
            <a:off x="-635000" y="115888"/>
            <a:ext cx="8229600" cy="857250"/>
          </a:xfrm>
        </p:spPr>
        <p:txBody>
          <a:bodyPr/>
          <a:lstStyle/>
          <a:p>
            <a:br>
              <a:rPr lang="ru-RU" altLang="ru-RU" b="1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Зайчик на пальчик</a:t>
            </a:r>
            <a:endParaRPr lang="ru-RU" altLang="ru-RU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6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44208" y="548680"/>
            <a:ext cx="23352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3514923" cy="494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5400000">
            <a:off x="84347" y="2317884"/>
            <a:ext cx="4942857" cy="30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5400000">
            <a:off x="4265451" y="2407885"/>
            <a:ext cx="5017716" cy="28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397" y="548680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Складываем прямоугольный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кусочек ткани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пополам.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38923"/>
            <a:ext cx="407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Со стороны сгиба заправляем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гол ткани внутрь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2060848"/>
            <a:ext cx="72008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3470</Words>
  <Application>WPS Presentation</Application>
  <PresentationFormat>Экран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Cambria Math</vt:lpstr>
      <vt:lpstr>DejaVu Math TeX Gyre</vt:lpstr>
      <vt:lpstr>Comic Sans MS</vt:lpstr>
      <vt:lpstr>Times New Roman</vt:lpstr>
      <vt:lpstr>Microsoft YaHei</vt:lpstr>
      <vt:lpstr>Droid Sans Fallback</vt:lpstr>
      <vt:lpstr>Arial Unicode MS</vt:lpstr>
      <vt:lpstr>Тема Office</vt:lpstr>
      <vt:lpstr>1_Шаблон 1</vt:lpstr>
      <vt:lpstr>4_Шаблон 1</vt:lpstr>
      <vt:lpstr>5_Шаблон 1</vt:lpstr>
      <vt:lpstr>7_Шаблон 1</vt:lpstr>
      <vt:lpstr>Мастер –класс  по изготовлению игровой куклы «Зайчик на пальчик» </vt:lpstr>
      <vt:lpstr>27 октября в нашем детском саду состоялся мастер-класс по изготовлению тряпичной игровой куклы «Зайчик на пальчик» </vt:lpstr>
      <vt:lpstr>Цель: приобщение детей и родителей к народной культуре в процессе совместной творческой деятельности. </vt:lpstr>
      <vt:lpstr>Из истории возникновения кукол</vt:lpstr>
      <vt:lpstr>Волшебные свойства кукол</vt:lpstr>
      <vt:lpstr>Виды тряпичных кукол</vt:lpstr>
      <vt:lpstr>PowerPoint 演示文稿</vt:lpstr>
      <vt:lpstr> Зайчик на пальчик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«Куклы,  исполняющие  желания»</dc:title>
  <dc:creator>AsusAdmin</dc:creator>
  <cp:lastModifiedBy>vadim</cp:lastModifiedBy>
  <cp:revision>41</cp:revision>
  <dcterms:created xsi:type="dcterms:W3CDTF">2022-11-14T14:06:38Z</dcterms:created>
  <dcterms:modified xsi:type="dcterms:W3CDTF">2022-11-14T14:06:38Z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