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70" r:id="rId4"/>
    <p:sldId id="259" r:id="rId5"/>
    <p:sldId id="271" r:id="rId6"/>
    <p:sldId id="272" r:id="rId7"/>
    <p:sldId id="261" r:id="rId8"/>
    <p:sldId id="260" r:id="rId9"/>
    <p:sldId id="267" r:id="rId10"/>
    <p:sldId id="265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1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C61A-E420-4CCF-97F2-B204DB1486D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FF33-1AFE-43C3-A594-D6B4E18713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7654"/>
            <a:ext cx="9144000" cy="689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avatanplus.com/files/resources/original/5c1fc4e34793a167dc1917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73616" y="16390440"/>
            <a:ext cx="3314745" cy="40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42" y="33265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3974" y="1124744"/>
            <a:ext cx="59216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60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рождения</a:t>
            </a:r>
            <a:endParaRPr lang="ru-RU" sz="60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снеговика!»</a:t>
            </a:r>
            <a:endParaRPr lang="ru-RU" sz="6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461937" cy="35252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4837043"/>
            <a:ext cx="291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М.В.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quot;Центр развития ребенка – детский сад № 28 &quot;Огонё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108133"/>
            <a:ext cx="88582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5" y="6277272"/>
            <a:ext cx="1575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2022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12" y="0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69196" y="920847"/>
            <a:ext cx="8405608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589240"/>
            <a:ext cx="430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6592" y="404664"/>
            <a:ext cx="4962897" cy="4051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2684" y="472453"/>
            <a:ext cx="49628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 историей появления снеговика, закрепили знания о сезонных изменениях в природе в зимнее время года.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продуктивной деятельности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опыт  коллективного взаимодействия и сотрудничества, умение работать в команде.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Дошкольники познакомились с нетрадиционными техниками изобразительной деятельности, многообразием художественных материалом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Родители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 детьми стали участниками и призерами конкурса «День снеговика»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333" y="0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45" y="33289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/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7420" y="188640"/>
            <a:ext cx="7167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неделя)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учитель-дефектолог, воспитанники с ограниченными возможностями здоровья, родители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лет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849" y="3278480"/>
            <a:ext cx="4211104" cy="341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54" y="-11726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23131"/>
            <a:ext cx="74523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 </a:t>
            </a:r>
            <a:r>
              <a:rPr lang="ru-RU" sz="2800" dirty="0" smtClean="0"/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нашем детском саду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конкурс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Самая популярная зимняя поделка конечно снеговик. Большой  интерес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у детей фигурки снеговиков.  «Кто такой снеговик?», «Почему лепят именно снеговиков?».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 предусматривает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традиций русского народа, помогает удовлетворить познавательный интерес детей, их потребность к творческой деятельности. В ходе работы над проектом,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найдут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свои вопросы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научатся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рисовать, лепить и мастерить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снеговиков 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самых разных материалов.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769"/>
            <a:ext cx="248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005064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 детьми в рамках проекта охватывает все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развивать у дошкольников творческие способности, интерес к познавательно-исследовательской деятельности, обогащать их словарный запас, сохранять и укреплять здоровье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37345" y="4256970"/>
            <a:ext cx="2384564" cy="249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33246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дошкольников с историей возникновения снеговика;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активность, мышление,  коммуникативные навыки детей в процессе ознакомления их с явлениями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 воображение, творческие способности детей  в процессе организации  продуктивной деятельности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с нетрадиционными техниками изобразительной деятельности, многообразием художественных материалом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 родителей в образовательную деятельность в рамках проекта.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696" y="7756"/>
            <a:ext cx="67109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        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познавательных    и творческих способностей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детей в процессе проектной деятельности.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444" y="-11726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69127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иллюстраций и картин, оборудования, музыкальных произведений, подвижных игр,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принять участие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основной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историей возникновения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Снеговика.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образовательная деятельность педагога с детьми: беседы, игры (дидактические, подвижные,  пальчиковые, упражнения для дыхательной гимнастики), продуктивная деятельность (лепка, рисование, аппликация, конструирование), создание проблемных ситуаций, поисковая деятельность по теме проекта.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этап- заключительный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творческих работ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детей и родителей «Загадки снеговика»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монументальной картины «Снеговики идут на день рождения»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334" y="2232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8573" y="2688606"/>
            <a:ext cx="428707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веселая детская зимняя игра - лепить снеговика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затея, известна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уже не одно столетие.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над проектом ребята научились рисовать, лепить и создавать снеговиков из самых разных материалов.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 rot="5400000">
            <a:off x="6245839" y="749281"/>
            <a:ext cx="3096344" cy="2267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5400000">
            <a:off x="6553764" y="3967515"/>
            <a:ext cx="2515243" cy="2302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D:\Марина\проект снеговик\IMG_1969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2516768" y="51292"/>
            <a:ext cx="3809420" cy="26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D:\Марина\проект снеговик\IMG_2320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 rot="5400000">
            <a:off x="-259737" y="731948"/>
            <a:ext cx="3002415" cy="2059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:\Марина\дипломы\детские работы\снеговик\суняйкина вик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792" y="4218512"/>
            <a:ext cx="3747202" cy="25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D:\Марина\дипломы\детские работы\снеговик\толчин никита.jpe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rot="16200000">
            <a:off x="-280255" y="4088762"/>
            <a:ext cx="3043455" cy="2059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333" y="0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5613" y="548680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9" y="116632"/>
            <a:ext cx="6916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приняли участие во Всероссийском творческом конкурсе «День снеговика»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598" y="1556790"/>
            <a:ext cx="6916470" cy="5187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390" y="0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1610" y="783679"/>
            <a:ext cx="5518332" cy="3158806"/>
          </a:xfrm>
        </p:spPr>
      </p:pic>
      <p:sp>
        <p:nvSpPr>
          <p:cNvPr id="4" name="Прямоугольник 3"/>
          <p:cNvSpPr/>
          <p:nvPr/>
        </p:nvSpPr>
        <p:spPr>
          <a:xfrm>
            <a:off x="1115616" y="-124262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монументальную картину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«Снеговики идут на день рождения»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s://img.golos.io/proxy/https:/imgp.golos.blog/0x0/http:/hronometry.com/wp-content/uploads/2018/01/DSC048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https://img.golos.io/proxy/https:/imgp.golos.blog/0x0/http:/hronometry.com/wp-content/uploads/2018/01/DSC0484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8" descr="https://img.golos.io/proxy/https:/imgp.golos.blog/0x0/http:/hronometry.com/wp-content/uploads/2018/01/DSC0484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24264" y="4043224"/>
            <a:ext cx="3598078" cy="274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4678" y="4043224"/>
            <a:ext cx="5220072" cy="275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0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462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совместных творческих работ детей и родителей «Загадки снеговика»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851233">
            <a:off x="195479" y="4439099"/>
            <a:ext cx="2546151" cy="190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6025508">
            <a:off x="6526317" y="4414618"/>
            <a:ext cx="2544001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097759" y="998731"/>
            <a:ext cx="3461107" cy="2807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987824" y="4023763"/>
            <a:ext cx="3367811" cy="260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4788024" y="998359"/>
            <a:ext cx="3382013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3491</Words>
  <Application>WPS Presentation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vadim</cp:lastModifiedBy>
  <cp:revision>76</cp:revision>
  <dcterms:created xsi:type="dcterms:W3CDTF">2022-03-27T13:21:07Z</dcterms:created>
  <dcterms:modified xsi:type="dcterms:W3CDTF">2022-03-27T13:21:07Z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