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28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6235CD8-32AF-43F1-AE5F-1125D08A2AF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21A6D12-14BB-4EF3-A97C-9E2D43467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5CD8-32AF-43F1-AE5F-1125D08A2AF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6D12-14BB-4EF3-A97C-9E2D43467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5CD8-32AF-43F1-AE5F-1125D08A2AF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6D12-14BB-4EF3-A97C-9E2D43467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6235CD8-32AF-43F1-AE5F-1125D08A2AF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6D12-14BB-4EF3-A97C-9E2D43467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6235CD8-32AF-43F1-AE5F-1125D08A2AF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21A6D12-14BB-4EF3-A97C-9E2D4346744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6235CD8-32AF-43F1-AE5F-1125D08A2AF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21A6D12-14BB-4EF3-A97C-9E2D43467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6235CD8-32AF-43F1-AE5F-1125D08A2AF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21A6D12-14BB-4EF3-A97C-9E2D43467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5CD8-32AF-43F1-AE5F-1125D08A2AF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6D12-14BB-4EF3-A97C-9E2D43467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6235CD8-32AF-43F1-AE5F-1125D08A2AF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21A6D12-14BB-4EF3-A97C-9E2D43467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6235CD8-32AF-43F1-AE5F-1125D08A2AF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21A6D12-14BB-4EF3-A97C-9E2D43467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6235CD8-32AF-43F1-AE5F-1125D08A2AF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21A6D12-14BB-4EF3-A97C-9E2D43467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6235CD8-32AF-43F1-AE5F-1125D08A2AF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21A6D12-14BB-4EF3-A97C-9E2D43467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24936" cy="154304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Дружба – это тёплый ветер,</a:t>
            </a:r>
            <a:b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Дружба – это светлый мир,</a:t>
            </a:r>
            <a:b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Дружба – солнце на рассвете,</a:t>
            </a:r>
            <a:b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Для души весёлый пир.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9" name="Содержимое 8" descr="Фото0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2107313" cy="28097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Фото02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628800"/>
            <a:ext cx="257175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Фото02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2276872"/>
            <a:ext cx="3003798" cy="4005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USER\AppData\Local\Microsoft\Windows\Temporary Internet Files\Content.IE5\DF437N1H\MC90034690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229200"/>
            <a:ext cx="1845259" cy="1321308"/>
          </a:xfrm>
          <a:prstGeom prst="rect">
            <a:avLst/>
          </a:prstGeom>
          <a:noFill/>
        </p:spPr>
      </p:pic>
      <p:pic>
        <p:nvPicPr>
          <p:cNvPr id="1029" name="Picture 5" descr="C:\Users\USER\AppData\Local\Microsoft\Windows\Temporary Internet Files\Content.IE5\DF437N1H\MC90034690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229200"/>
            <a:ext cx="1845259" cy="1321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Мы про кошечку читали,</a:t>
            </a:r>
            <a:br>
              <a:rPr lang="ru-RU" sz="2800" dirty="0" smtClean="0"/>
            </a:br>
            <a:r>
              <a:rPr lang="ru-RU" sz="2800" dirty="0" smtClean="0"/>
              <a:t> Про пожар и про беду,</a:t>
            </a:r>
            <a:br>
              <a:rPr lang="ru-RU" sz="2800" dirty="0" smtClean="0"/>
            </a:br>
            <a:r>
              <a:rPr lang="ru-RU" sz="2800" dirty="0" smtClean="0"/>
              <a:t> А потом переглянулись</a:t>
            </a:r>
            <a:br>
              <a:rPr lang="ru-RU" sz="2800" dirty="0" smtClean="0"/>
            </a:br>
            <a:r>
              <a:rPr lang="ru-RU" sz="2800" dirty="0" smtClean="0"/>
              <a:t> И придумали игру.</a:t>
            </a:r>
            <a:endParaRPr lang="ru-RU" sz="2800" dirty="0"/>
          </a:p>
        </p:txBody>
      </p:sp>
      <p:pic>
        <p:nvPicPr>
          <p:cNvPr id="4" name="Содержимое 3" descr="Фото01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4226388" cy="3169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Фото01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501008"/>
            <a:ext cx="4056451" cy="3042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USER\AppData\Local\Microsoft\Windows\Temporary Internet Files\Content.IE5\DF437N1H\MC90034690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3" y="764068"/>
            <a:ext cx="2952328" cy="2114031"/>
          </a:xfrm>
          <a:prstGeom prst="rect">
            <a:avLst/>
          </a:prstGeom>
          <a:noFill/>
        </p:spPr>
      </p:pic>
      <p:pic>
        <p:nvPicPr>
          <p:cNvPr id="2051" name="Picture 3" descr="C:\Users\USER\AppData\Local\Microsoft\Windows\Temporary Internet Files\Content.IE5\DF437N1H\MC90034690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5373216"/>
            <a:ext cx="1845259" cy="1321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А у нас сегодня в группе</a:t>
            </a:r>
            <a:br>
              <a:rPr lang="ru-RU" sz="2800" dirty="0" smtClean="0"/>
            </a:br>
            <a:r>
              <a:rPr lang="ru-RU" sz="2800" dirty="0" smtClean="0"/>
              <a:t> Будет нова игра:</a:t>
            </a:r>
            <a:br>
              <a:rPr lang="ru-RU" sz="2800" dirty="0" smtClean="0"/>
            </a:br>
            <a:r>
              <a:rPr lang="ru-RU" sz="2800" dirty="0" smtClean="0"/>
              <a:t> Все девчонки – поварихи,</a:t>
            </a:r>
            <a:br>
              <a:rPr lang="ru-RU" sz="2800" dirty="0" smtClean="0"/>
            </a:br>
            <a:r>
              <a:rPr lang="ru-RU" sz="2800" dirty="0" smtClean="0"/>
              <a:t> А мальчишки – повара.</a:t>
            </a:r>
            <a:endParaRPr lang="ru-RU" sz="2800" dirty="0"/>
          </a:p>
        </p:txBody>
      </p:sp>
      <p:pic>
        <p:nvPicPr>
          <p:cNvPr id="4" name="Содержимое 3" descr="Фото01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3650324" cy="2737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Фото01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204864"/>
            <a:ext cx="2520280" cy="3360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Фото01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221088"/>
            <a:ext cx="3227851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4" name="Picture 2" descr="C:\Users\USER\AppData\Local\Microsoft\Windows\Temporary Internet Files\Content.IE5\DF437N1H\MC90034690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852936"/>
            <a:ext cx="1282670" cy="918463"/>
          </a:xfrm>
          <a:prstGeom prst="rect">
            <a:avLst/>
          </a:prstGeom>
          <a:noFill/>
        </p:spPr>
      </p:pic>
      <p:pic>
        <p:nvPicPr>
          <p:cNvPr id="3075" name="Picture 3" descr="C:\Users\USER\AppData\Local\Microsoft\Windows\Temporary Internet Files\Content.IE5\DF437N1H\MC90034690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04664"/>
            <a:ext cx="1656184" cy="1185920"/>
          </a:xfrm>
          <a:prstGeom prst="rect">
            <a:avLst/>
          </a:prstGeom>
          <a:noFill/>
        </p:spPr>
      </p:pic>
      <p:pic>
        <p:nvPicPr>
          <p:cNvPr id="3076" name="Picture 4" descr="C:\Users\USER\AppData\Local\Microsoft\Windows\Temporary Internet Files\Content.IE5\DF437N1H\MC90034690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085184"/>
            <a:ext cx="1584176" cy="1134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45</TotalTime>
  <Words>17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Яркая</vt:lpstr>
      <vt:lpstr>Дружба – это тёплый ветер,  Дружба – это светлый мир,  Дружба – солнце на рассвете,  Для души весёлый пир.</vt:lpstr>
      <vt:lpstr>Мы про кошечку читали,  Про пожар и про беду,  А потом переглянулись  И придумали игру.</vt:lpstr>
      <vt:lpstr>А у нас сегодня в группе  Будет нова игра:  Все девчонки – поварихи,  А мальчишки – повара.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2013-11-09T16:48:21Z</dcterms:created>
  <dcterms:modified xsi:type="dcterms:W3CDTF">2013-11-14T15:05:33Z</dcterms:modified>
</cp:coreProperties>
</file>