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4" r:id="rId5"/>
    <p:sldId id="275" r:id="rId6"/>
    <p:sldId id="276" r:id="rId7"/>
    <p:sldId id="272" r:id="rId8"/>
    <p:sldId id="271" r:id="rId9"/>
    <p:sldId id="278" r:id="rId10"/>
    <p:sldId id="280" r:id="rId11"/>
    <p:sldId id="273" r:id="rId12"/>
    <p:sldId id="281" r:id="rId13"/>
    <p:sldId id="279" r:id="rId14"/>
    <p:sldId id="282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B7EF91"/>
    <a:srgbClr val="CEB2CD"/>
    <a:srgbClr val="FF9966"/>
    <a:srgbClr val="FF0000"/>
    <a:srgbClr val="DBB52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7D2C-D040-4B87-B19F-5A8644E70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303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D40E2-6B6A-47D5-89F9-F5C82813C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744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62B2-20F6-4D06-A3FB-1C1482BDB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30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E1221-5C75-463C-9126-E9A7FD19BE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554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5000-DCBD-4567-BF60-A1893E97CF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06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3D1F4-8A08-4767-89C4-ECE67D7324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49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0CB20-17A5-4EC8-B1E3-42E9DEF08C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422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6D0A-CA1B-4253-A58E-C178FA60D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337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1B135-DBE1-4194-881E-F7EE812189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02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6FDCE-379F-4FB3-B4AB-E5DBA254DB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14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93421-4CE4-4E56-A9AD-9EBDF09387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44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DB4ED19-129A-44C2-8DC0-B25D9FFC82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1619250" y="4221163"/>
            <a:ext cx="6337300" cy="227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Заходите к нам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 "Огонек"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835150" y="2492375"/>
            <a:ext cx="5832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Электронная газета</a:t>
            </a:r>
          </a:p>
          <a:p>
            <a:pPr algn="ctr" eaLnBrk="1" hangingPunct="1"/>
            <a:r>
              <a:rPr lang="ru-RU" altLang="ru-RU" sz="2400" b="1" i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Выпуск № 15</a:t>
            </a:r>
          </a:p>
          <a:p>
            <a:pPr algn="ctr" eaLnBrk="1" hangingPunct="1"/>
            <a:r>
              <a:rPr lang="ru-RU" altLang="ru-RU" sz="2400" b="1" i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(Неделя  психологии </a:t>
            </a:r>
          </a:p>
          <a:p>
            <a:pPr algn="ctr" eaLnBrk="1" hangingPunct="1"/>
            <a:r>
              <a:rPr lang="ru-RU" altLang="ru-RU" sz="2400" b="1" i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«Сказочный огонек»)</a:t>
            </a:r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7164388" y="404813"/>
            <a:ext cx="17287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i="1">
                <a:solidFill>
                  <a:srgbClr val="003300"/>
                </a:solidFill>
              </a:rPr>
              <a:t>МБДОУЦРР№28 «ОГОНЕК»</a:t>
            </a:r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250825" y="5805488"/>
            <a:ext cx="12969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3300"/>
                </a:solidFill>
              </a:rPr>
              <a:t>Дата выпуска:</a:t>
            </a:r>
          </a:p>
          <a:p>
            <a:pPr eaLnBrk="1" hangingPunct="1"/>
            <a:r>
              <a:rPr lang="ru-RU" altLang="ru-RU" b="1">
                <a:solidFill>
                  <a:srgbClr val="003300"/>
                </a:solidFill>
              </a:rPr>
              <a:t>25.10.14</a:t>
            </a:r>
          </a:p>
        </p:txBody>
      </p:sp>
      <p:pic>
        <p:nvPicPr>
          <p:cNvPr id="206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052513"/>
            <a:ext cx="12620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 descr="IMG_190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3244850" cy="21637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MG_19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952750" cy="19939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IMG_19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3248025" cy="2165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IMG_19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3317875" cy="22113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4067175" y="188913"/>
            <a:ext cx="47434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Коллективная работа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"Птица счастья"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492500" y="2205038"/>
            <a:ext cx="2519363" cy="329565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Подставляйте ладони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Я насыплю вам счастья.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Есть источник бездонный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В дождь, в грозу и ненастье.</a:t>
            </a:r>
          </a:p>
          <a:p>
            <a:endParaRPr lang="ru-RU" altLang="ru-RU" sz="16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Я насыплю вам счастья,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Сколько вы захотите.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Это всё в вашей власти.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Ну берите, берите!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924300" y="5516563"/>
            <a:ext cx="1800225" cy="3460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600" b="1" i="1">
                <a:solidFill>
                  <a:schemeClr val="accent2"/>
                </a:solidFill>
                <a:latin typeface="Times New Roman" pitchFamily="18" charset="0"/>
              </a:rPr>
              <a:t>Татьяна Красюк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IMG_192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264345"/>
            <a:ext cx="3679825" cy="24526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IMG_19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3965575" cy="26431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042988" y="476250"/>
            <a:ext cx="39290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</a:rPr>
              <a:t>Единственное, что бывает заразным и полезно для здоровья, это - смех.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476375" y="2276475"/>
            <a:ext cx="324008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</a:rPr>
              <a:t>Хорошо смеется человек — значит хороший человек.</a:t>
            </a:r>
          </a:p>
          <a:p>
            <a:pPr algn="r">
              <a:spcBef>
                <a:spcPct val="50000"/>
              </a:spcBef>
            </a:pPr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</a:rPr>
              <a:t>Достоевский Ф. М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076825" y="3933825"/>
            <a:ext cx="3816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</a:rPr>
              <a:t>Смех — это солнце: оно прогоняет зиму с человеческого лица. </a:t>
            </a:r>
          </a:p>
          <a:p>
            <a:pPr algn="r"/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</a:rPr>
              <a:t>Гюго В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4643438" y="260350"/>
            <a:ext cx="4176712" cy="91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Выставка работ карикатуриста </a:t>
            </a:r>
          </a:p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Х.Битструпа</a:t>
            </a:r>
          </a:p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"Взрослые и дети"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 descr="IMG_19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436563"/>
            <a:ext cx="4103688" cy="27352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MG_191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4398963" cy="29321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435600" y="3933825"/>
            <a:ext cx="3457575" cy="109537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Два мира живут по соседству,</a:t>
            </a:r>
          </a:p>
          <a:p>
            <a:r>
              <a:rPr lang="ru-RU" alt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Один – называется детство,</a:t>
            </a:r>
          </a:p>
          <a:p>
            <a:r>
              <a:rPr lang="ru-RU" alt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в нем не по дням , по часам</a:t>
            </a:r>
          </a:p>
          <a:p>
            <a:r>
              <a:rPr lang="ru-RU" alt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Растешь ты на радость всем нам!</a:t>
            </a: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3527425" cy="103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Коллажи </a:t>
            </a:r>
          </a:p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"Я- сказочный герой"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 descr="IMG_19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788988"/>
            <a:ext cx="3455987" cy="23050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IMG_19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3676650" cy="24511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IMG_19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106862" cy="27384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IMG_191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3390900" cy="22621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419475" y="2276475"/>
            <a:ext cx="2016125" cy="25622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У каждого человека с младенчества есть имя, но важно суметь найти имя для своей жизни - слово, которое должно сообщить этой жизни смысл.</a:t>
            </a:r>
          </a:p>
          <a:p>
            <a:pPr algn="r"/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Пауло Коэльо</a:t>
            </a: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4817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Коллажи "Мое - ласковое имя"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 descr="magi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357563"/>
            <a:ext cx="3000375" cy="30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2124075" y="476250"/>
            <a:ext cx="56483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Акция "Шляпа пожеланий"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6156325" y="1052513"/>
            <a:ext cx="2376488" cy="24479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2843213" y="1484313"/>
            <a:ext cx="3073400" cy="2914650"/>
          </a:xfrm>
          <a:prstGeom prst="cloudCallout">
            <a:avLst>
              <a:gd name="adj1" fmla="val 22106"/>
              <a:gd name="adj2" fmla="val 54194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flipH="1">
            <a:off x="179388" y="3357563"/>
            <a:ext cx="3311525" cy="2663825"/>
          </a:xfrm>
          <a:prstGeom prst="cloudCallout">
            <a:avLst>
              <a:gd name="adj1" fmla="val -99380"/>
              <a:gd name="adj2" fmla="val 43801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372225" y="1412875"/>
            <a:ext cx="20161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>
                <a:latin typeface="Times New Roman" pitchFamily="18" charset="0"/>
              </a:rPr>
              <a:t>Смех – для счастья заготовка,</a:t>
            </a:r>
          </a:p>
          <a:p>
            <a:r>
              <a:rPr lang="ru-RU" altLang="ru-RU" sz="1000" b="1">
                <a:latin typeface="Times New Roman" pitchFamily="18" charset="0"/>
              </a:rPr>
              <a:t> Хвост, дружок, держи морковкой,</a:t>
            </a:r>
          </a:p>
          <a:p>
            <a:r>
              <a:rPr lang="ru-RU" altLang="ru-RU" sz="1000" b="1">
                <a:latin typeface="Times New Roman" pitchFamily="18" charset="0"/>
              </a:rPr>
              <a:t> Нос повыше, тверже шаг,</a:t>
            </a:r>
          </a:p>
          <a:p>
            <a:r>
              <a:rPr lang="ru-RU" altLang="ru-RU" sz="1000" b="1">
                <a:latin typeface="Times New Roman" pitchFamily="18" charset="0"/>
              </a:rPr>
              <a:t> Из лимона сделай смак.</a:t>
            </a:r>
          </a:p>
          <a:p>
            <a:endParaRPr lang="ru-RU" altLang="ru-RU" sz="1000" b="1">
              <a:latin typeface="Times New Roman" pitchFamily="18" charset="0"/>
            </a:endParaRPr>
          </a:p>
          <a:p>
            <a:r>
              <a:rPr lang="ru-RU" altLang="ru-RU" sz="1000" b="1">
                <a:latin typeface="Times New Roman" pitchFamily="18" charset="0"/>
              </a:rPr>
              <a:t>Автор: Людмила Никулина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059113" y="2349500"/>
            <a:ext cx="26654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>
                <a:latin typeface="Times New Roman" pitchFamily="18" charset="0"/>
              </a:rPr>
              <a:t>Пусть будет удачным сегодняшний день,</a:t>
            </a:r>
          </a:p>
          <a:p>
            <a:r>
              <a:rPr lang="ru-RU" altLang="ru-RU" sz="1000" b="1">
                <a:latin typeface="Times New Roman" pitchFamily="18" charset="0"/>
              </a:rPr>
              <a:t> Наполнен он будет моментами радости.</a:t>
            </a:r>
          </a:p>
          <a:p>
            <a:r>
              <a:rPr lang="ru-RU" altLang="ru-RU" sz="1000" b="1">
                <a:latin typeface="Times New Roman" pitchFamily="18" charset="0"/>
              </a:rPr>
              <a:t> Пусть будет работать сегодня не лень,</a:t>
            </a:r>
          </a:p>
          <a:p>
            <a:r>
              <a:rPr lang="ru-RU" altLang="ru-RU" sz="1000" b="1">
                <a:latin typeface="Times New Roman" pitchFamily="18" charset="0"/>
              </a:rPr>
              <a:t> Дела переделать без капли усталости.</a:t>
            </a:r>
          </a:p>
          <a:p>
            <a:endParaRPr lang="ru-RU" altLang="ru-RU" sz="1000" b="1">
              <a:latin typeface="Times New Roman" pitchFamily="18" charset="0"/>
            </a:endParaRPr>
          </a:p>
          <a:p>
            <a:r>
              <a:rPr lang="ru-RU" altLang="ru-RU" sz="1000" b="1">
                <a:latin typeface="Times New Roman" pitchFamily="18" charset="0"/>
              </a:rPr>
              <a:t>Автор: Евгения Кладе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5288" y="4149725"/>
            <a:ext cx="3313112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>
                <a:latin typeface="Times New Roman" pitchFamily="18" charset="0"/>
              </a:rPr>
              <a:t>Ты сегодня себе в сумку положи терпение,</a:t>
            </a:r>
          </a:p>
          <a:p>
            <a:r>
              <a:rPr lang="ru-RU" altLang="ru-RU" sz="1000" b="1">
                <a:latin typeface="Times New Roman" pitchFamily="18" charset="0"/>
              </a:rPr>
              <a:t> Не забудь к нему прибавить все свое умение.</a:t>
            </a:r>
          </a:p>
          <a:p>
            <a:r>
              <a:rPr lang="ru-RU" altLang="ru-RU" sz="1000" b="1">
                <a:latin typeface="Times New Roman" pitchFamily="18" charset="0"/>
              </a:rPr>
              <a:t> А к губам своим приклей милую улыбку,</a:t>
            </a:r>
          </a:p>
          <a:p>
            <a:r>
              <a:rPr lang="ru-RU" altLang="ru-RU" sz="1000" b="1">
                <a:latin typeface="Times New Roman" pitchFamily="18" charset="0"/>
              </a:rPr>
              <a:t> И не злись на целый мир, совершив ошибку.</a:t>
            </a:r>
          </a:p>
          <a:p>
            <a:r>
              <a:rPr lang="ru-RU" altLang="ru-RU" sz="1000" b="1">
                <a:latin typeface="Times New Roman" pitchFamily="18" charset="0"/>
              </a:rPr>
              <a:t> От себя гони скорее скукоту и лень,</a:t>
            </a:r>
          </a:p>
          <a:p>
            <a:r>
              <a:rPr lang="ru-RU" altLang="ru-RU" sz="1000" b="1">
                <a:latin typeface="Times New Roman" pitchFamily="18" charset="0"/>
              </a:rPr>
              <a:t> И пусть будет плодотворным твой рабочий день. </a:t>
            </a:r>
          </a:p>
          <a:p>
            <a:endParaRPr lang="ru-RU" altLang="ru-RU" sz="1000" b="1">
              <a:latin typeface="Times New Roman" pitchFamily="18" charset="0"/>
            </a:endParaRPr>
          </a:p>
          <a:p>
            <a:r>
              <a:rPr lang="ru-RU" altLang="ru-RU" sz="1000" b="1">
                <a:latin typeface="Times New Roman" pitchFamily="18" charset="0"/>
              </a:rPr>
              <a:t>                            Автор: Ирина Артемук</a:t>
            </a:r>
          </a:p>
          <a:p>
            <a:endParaRPr lang="ru-RU" altLang="ru-RU" sz="10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3933056"/>
            <a:ext cx="421878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следующей встречи…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851275" y="5300663"/>
            <a:ext cx="3529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Выпуск подготовили:</a:t>
            </a:r>
          </a:p>
          <a:p>
            <a:pPr eaLnBrk="1" hangingPunct="1"/>
            <a:r>
              <a:rPr lang="ru-RU" altLang="ru-RU"/>
              <a:t> Лахтина О. В., Семенюк С.П.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 rot="199067">
            <a:off x="247650" y="261938"/>
            <a:ext cx="8355013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Impact"/>
              </a:rPr>
              <a:t>Из нашей газеты вы узнаете: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403350" y="1412875"/>
            <a:ext cx="76327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chemeClr val="accent2"/>
                </a:solidFill>
              </a:rPr>
              <a:t>Как прошла «неделя психологии»  в нашем детском саду: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chemeClr val="accent2"/>
                </a:solidFill>
              </a:rPr>
              <a:t>На занятиях в группах дети услышали  и обсудили сказки о добре, счастье, дружбе;</a:t>
            </a:r>
          </a:p>
          <a:p>
            <a:pPr eaLnBrk="1" hangingPunct="1"/>
            <a:r>
              <a:rPr lang="ru-RU" altLang="ru-RU" sz="1600" b="1">
                <a:solidFill>
                  <a:schemeClr val="accent2"/>
                </a:solidFill>
              </a:rPr>
              <a:t>Были проведены: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chemeClr val="accent2"/>
                </a:solidFill>
              </a:rPr>
              <a:t>Психологические занятия  для старших и подготовительных групп «Сказка про мышонка»;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chemeClr val="accent2"/>
                </a:solidFill>
              </a:rPr>
              <a:t>Спортивное развлечение  для старших и подготовительных групп «Добро  спешит на встречу»;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chemeClr val="accent2"/>
                </a:solidFill>
              </a:rPr>
              <a:t>Развлечения на улице  для детей младших групп «Домик для Домовенка!»; 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chemeClr val="accent2"/>
                </a:solidFill>
              </a:rPr>
              <a:t>Викторина  для детей подготовительных групп «В гостях у сказки»;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chemeClr val="accent2"/>
                </a:solidFill>
              </a:rPr>
              <a:t>Психологическое занятие  для педагогов : «Ресурсы Черствого пряника»; 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chemeClr val="accent2"/>
                </a:solidFill>
              </a:rPr>
              <a:t>Выставки газет  «Что такое счастье!» (старшие и подготовительные группы) ;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chemeClr val="accent2"/>
                </a:solidFill>
              </a:rPr>
              <a:t>Выставки коллективных работ «Птица счастья!»;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chemeClr val="accent2"/>
                </a:solidFill>
              </a:rPr>
              <a:t>Выставка работ карикатуриста  Х.Битструпа «Дети и взрослые»;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chemeClr val="accent2"/>
                </a:solidFill>
              </a:rPr>
              <a:t>Выставки коллажей «Я – сказочный герой» (старшие и подготовительные группы) , «Мое- ласковое имя»(дети младших групп);</a:t>
            </a:r>
          </a:p>
          <a:p>
            <a:pPr eaLnBrk="1" hangingPunct="1">
              <a:buFontTx/>
              <a:buChar char="•"/>
            </a:pPr>
            <a:r>
              <a:rPr lang="ru-RU" altLang="ru-RU" sz="1600" b="1">
                <a:solidFill>
                  <a:schemeClr val="accent2"/>
                </a:solidFill>
              </a:rPr>
              <a:t>Акции «Шляпа пожеланий», «Сундучок хорошего настроения».</a:t>
            </a:r>
          </a:p>
          <a:p>
            <a:pPr eaLnBrk="1" hangingPunct="1">
              <a:buFontTx/>
              <a:buChar char="•"/>
            </a:pPr>
            <a:endParaRPr lang="ru-RU" altLang="ru-RU" sz="1600" b="1">
              <a:solidFill>
                <a:srgbClr val="A50021"/>
              </a:solidFill>
            </a:endParaRPr>
          </a:p>
          <a:p>
            <a:pPr eaLnBrk="1" hangingPunct="1">
              <a:buFontTx/>
              <a:buChar char="•"/>
            </a:pPr>
            <a:endParaRPr lang="ru-RU" altLang="ru-RU" sz="1600"/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-5138738" y="2908300"/>
            <a:ext cx="4752975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Психологические занятия </a:t>
            </a:r>
          </a:p>
          <a:p>
            <a:pPr algn="ctr"/>
            <a:r>
              <a:rPr lang="ru-RU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для старших и подготовительных групп </a:t>
            </a:r>
          </a:p>
          <a:p>
            <a:pPr algn="ctr"/>
            <a:r>
              <a:rPr lang="ru-RU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«Сказка про мышонка»;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03350" y="188913"/>
            <a:ext cx="7740650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rgbClr val="A50021"/>
                </a:solidFill>
                <a:latin typeface="Times New Roman" pitchFamily="18" charset="0"/>
              </a:rPr>
              <a:t>Сказка о счастье для взрослых.</a:t>
            </a:r>
          </a:p>
          <a:p>
            <a:endParaRPr lang="ru-RU" altLang="ru-RU" sz="16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Они очень долго жили друг без друга, очень долго целую жизнь. Он трепетал на ветру, как остальные листья, радовался дождю и солнцу. Да и много ли надо кленовому листочку?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Она шепталась с другими звездами и звенела по ночам над деревьями в парке. И хотя жила она высоко, но мало думала о возвышенном.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Они были разными. Она никогда бы не узнала его среди других листьев, он ни за что не отличил бы ее от других звезд. У них была совершенно разная жизнь – и по впечатлениям, и по длине, и по смыслу.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Когда видят падающую звезду, загадывают желание, когда видят падающий лист, вспоминают о зиме. Они падали, им оставалось прожить один миг их жизни. Один миг, и все.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- Падаете?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- Падаю...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- Так давайте падать вместе!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- Вместе? Ах, давайте!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Никто не знает, когда рождается любовь. Может, когда два взгляда не хотят прерывать свою ниточку, может, когда два вздоха сливаются в один, а может быть, когда во всей Вселенной, во всем мироздании не остается никого, кроме тех двоих, которых люди называют влюбленными.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Судьба сама вырвала их из мира и оставила наедине. На миг, всего лишь на одно мгновение, последнее в их жизни. Но стоит ли об этом думать, ведь этот последний миг они были рядом, они любили. Чего бы стоила их долгая-долгая жизнь – одно его лето и миллионы ее лет – без этого последнего мига? Да и так ли важно, сколько длилось их счастье, ведь оно было, и они не забудут его никогда.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Когда закончился этот миг, все пошло, как обычно: она стала космосом, а он – землей. Но вместе с ними запомнили миг их счастья Земля и космос, и может быть, благодаря именно этому мигу все стали немного счастливее – и в космосе, и на Земле.</a:t>
            </a:r>
          </a:p>
          <a:p>
            <a:endParaRPr lang="ru-RU" altLang="ru-RU" sz="1400" b="1" i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altLang="ru-RU" sz="1400" b="1" i="1">
                <a:solidFill>
                  <a:schemeClr val="accent2"/>
                </a:solidFill>
              </a:rPr>
              <a:t>Татьяна Ионина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IMG_178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3462338" cy="23082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IMG_178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635375" cy="242411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IMG_178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3390900" cy="2260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997200"/>
            <a:ext cx="2338388" cy="1752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15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Психологическое занятие для детей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                          "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Сказка о мышонке"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500563" y="4868863"/>
            <a:ext cx="4464050" cy="17653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Дружба – это фея доброты,</a:t>
            </a:r>
          </a:p>
          <a:p>
            <a:r>
              <a:rPr lang="ru-RU" alt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Дружба – это фрейлина надежды,</a:t>
            </a:r>
          </a:p>
          <a:p>
            <a:r>
              <a:rPr lang="ru-RU" alt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Дружба много выше суеты,</a:t>
            </a:r>
          </a:p>
          <a:p>
            <a:r>
              <a:rPr lang="ru-RU" alt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Ей пренебрегают лишь невежды! </a:t>
            </a:r>
          </a:p>
          <a:p>
            <a:endParaRPr lang="ru-RU" altLang="ru-RU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r"/>
            <a:r>
              <a:rPr lang="ru-RU" alt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Оксана Варникова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IMG_195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336" y="881063"/>
            <a:ext cx="3821112" cy="25479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IMG_194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3387725" cy="22590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IMG_195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3455987" cy="23034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IMG_196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933825"/>
            <a:ext cx="3533775" cy="23558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G_196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394124"/>
            <a:ext cx="3390900" cy="225901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683568" y="116632"/>
            <a:ext cx="6984702" cy="7198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Спортивное развлечение </a:t>
            </a:r>
          </a:p>
          <a:p>
            <a:pPr algn="ctr"/>
            <a:r>
              <a:rPr lang="ru-RU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"Добро спешит </a:t>
            </a:r>
            <a: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 встречу</a:t>
            </a:r>
            <a:r>
              <a:rPr lang="ru-RU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419475" y="5300663"/>
            <a:ext cx="3097213" cy="13938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>
                <a:latin typeface="Times New Roman" pitchFamily="18" charset="0"/>
              </a:rPr>
              <a:t>Добрым быть совсем не просто, </a:t>
            </a:r>
          </a:p>
          <a:p>
            <a:r>
              <a:rPr lang="ru-RU" altLang="ru-RU" sz="1400" b="1">
                <a:latin typeface="Times New Roman" pitchFamily="18" charset="0"/>
              </a:rPr>
              <a:t> Не зависит доброта от роста. </a:t>
            </a:r>
          </a:p>
          <a:p>
            <a:r>
              <a:rPr lang="ru-RU" altLang="ru-RU" sz="1400" b="1">
                <a:latin typeface="Times New Roman" pitchFamily="18" charset="0"/>
              </a:rPr>
              <a:t> Не зависит доброта от цвета, </a:t>
            </a:r>
          </a:p>
          <a:p>
            <a:r>
              <a:rPr lang="ru-RU" altLang="ru-RU" sz="1400" b="1">
                <a:latin typeface="Times New Roman" pitchFamily="18" charset="0"/>
              </a:rPr>
              <a:t> Доброта не пряник, не конфета. </a:t>
            </a:r>
          </a:p>
          <a:p>
            <a:r>
              <a:rPr lang="ru-RU" altLang="ru-RU" sz="1400" b="1">
                <a:latin typeface="Times New Roman" pitchFamily="18" charset="0"/>
              </a:rPr>
              <a:t> Если доброта, как солнце, светит, </a:t>
            </a:r>
          </a:p>
          <a:p>
            <a:r>
              <a:rPr lang="ru-RU" altLang="ru-RU" sz="1400" b="1">
                <a:latin typeface="Times New Roman" pitchFamily="18" charset="0"/>
              </a:rPr>
              <a:t> Радуются взрослые и дети.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IMG_19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04" y="981075"/>
            <a:ext cx="3175000" cy="21161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IMG_198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952376"/>
            <a:ext cx="3392488" cy="2260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IMG_198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3744913" cy="24971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IMG_199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717379"/>
            <a:ext cx="3671888" cy="24479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419475" y="2852738"/>
            <a:ext cx="2376488" cy="12160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</a:rPr>
              <a:t>Где играют дружно,</a:t>
            </a:r>
          </a:p>
          <a:p>
            <a:r>
              <a:rPr lang="ru-RU" altLang="ru-RU" b="1">
                <a:latin typeface="Times New Roman" pitchFamily="18" charset="0"/>
              </a:rPr>
              <a:t>Поступают смело,</a:t>
            </a:r>
          </a:p>
          <a:p>
            <a:r>
              <a:rPr lang="ru-RU" altLang="ru-RU" b="1">
                <a:latin typeface="Times New Roman" pitchFamily="18" charset="0"/>
              </a:rPr>
              <a:t>Там и сказке можно</a:t>
            </a:r>
          </a:p>
          <a:p>
            <a:r>
              <a:rPr lang="ru-RU" altLang="ru-RU" b="1">
                <a:latin typeface="Times New Roman" pitchFamily="18" charset="0"/>
              </a:rPr>
              <a:t>Появиться смело.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1763688" y="188913"/>
            <a:ext cx="5543550" cy="681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Развлечение на улице</a:t>
            </a:r>
          </a:p>
          <a:p>
            <a:pPr algn="ctr"/>
            <a:r>
              <a:rPr lang="ru-RU" sz="20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"Домик для Домовенка!"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IMG_175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33375"/>
            <a:ext cx="3459163" cy="23066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IMG_175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3887787" cy="2590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G_176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816350" cy="25431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IMG_176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3708400" cy="24717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276600" y="1916113"/>
            <a:ext cx="2736850" cy="30956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Чтобы сказки не обидеть – 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 Надо их почаще видеть. 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 Их читать и рисовать, 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 Их любить и в них играть! 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 Сказки всех отучат злиться, 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 А научат веселиться, 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 Быть добрее и скромнее, 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 Терпеливее, мудрее, 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 Пети, Саши, Тани, 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 Леши, Кати, Вани. 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 И другие ребятишки, 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 Кто читать умеет книжки, 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 Сказки чаще “проверяйте”, </a:t>
            </a:r>
          </a:p>
          <a:p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 Ежедневно их читайте.</a:t>
            </a: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250825" y="3068638"/>
            <a:ext cx="29527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Викторина</a:t>
            </a:r>
          </a:p>
        </p:txBody>
      </p:sp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6300788" y="2708275"/>
            <a:ext cx="259238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"В гостях </a:t>
            </a:r>
          </a:p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 сказки"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IMG_16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293242"/>
            <a:ext cx="3097213" cy="20637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IMG_169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780581"/>
            <a:ext cx="3241675" cy="21605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G_168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3462338" cy="23082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G_169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3028950" cy="201771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IMG_169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4437063"/>
            <a:ext cx="3246437" cy="2165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6084888" y="2708275"/>
            <a:ext cx="2843212" cy="133985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Будь, как огонь, горяч, будь, как вода, прозрачен,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Не становись, как пыль, покорен всем ветрам.</a:t>
            </a:r>
          </a:p>
          <a:p>
            <a:pPr algn="r"/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Омар Хайям</a:t>
            </a:r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539750" y="188640"/>
            <a:ext cx="51117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Психологическое занятие</a:t>
            </a:r>
          </a:p>
          <a:p>
            <a:pPr algn="ctr"/>
            <a:r>
              <a:rPr lang="ru-RU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для взрослых </a:t>
            </a:r>
          </a:p>
          <a:p>
            <a:pPr algn="ctr"/>
            <a:r>
              <a:rPr lang="ru-RU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"Ресурсы черствого пряника"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 descr="IMG_19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4437063"/>
            <a:ext cx="3251200" cy="21669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331913" y="1628775"/>
            <a:ext cx="2663825" cy="25622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Что такое счастье?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Счастье это просто!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Нет у счастья веса,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Нет у счастья роста.</a:t>
            </a:r>
          </a:p>
          <a:p>
            <a:endParaRPr lang="ru-RU" altLang="ru-RU" sz="16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Счастье не измеришь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Яркими словами,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Счастье не увидишь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Ясными глазами.</a:t>
            </a:r>
          </a:p>
          <a:p>
            <a:endParaRPr lang="ru-RU" altLang="ru-RU" sz="16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635375" y="1628775"/>
            <a:ext cx="2735263" cy="2684463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Как тогда ответить,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Что такое счастье?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Ведь оно бывает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Самой разной масти.</a:t>
            </a:r>
          </a:p>
          <a:p>
            <a:endParaRPr lang="ru-RU" altLang="ru-RU" sz="16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Счастье… это слово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Много лиц имеет,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Каждый понимает</a:t>
            </a:r>
          </a:p>
          <a:p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Счастье, как умеет!</a:t>
            </a:r>
          </a:p>
          <a:p>
            <a:pPr>
              <a:spcBef>
                <a:spcPct val="50000"/>
              </a:spcBef>
            </a:pPr>
            <a:endParaRPr lang="ru-RU" altLang="ru-RU" sz="16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084888" y="3860800"/>
            <a:ext cx="2232025" cy="3492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Times New Roman" pitchFamily="18" charset="0"/>
              </a:rPr>
              <a:t>Михаил Качаргин</a:t>
            </a:r>
          </a:p>
        </p:txBody>
      </p:sp>
      <p:pic>
        <p:nvPicPr>
          <p:cNvPr id="22534" name="Picture 6" descr="IMG_190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3641725" cy="24272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IMG_190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052513"/>
            <a:ext cx="3135312" cy="20907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6119812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Газета "Что такое счастье?"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1191</Words>
  <Application>Microsoft Office PowerPoint</Application>
  <PresentationFormat>Экран (4:3)</PresentationFormat>
  <Paragraphs>159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Педкабинет</dc:creator>
  <cp:lastModifiedBy>Administrator</cp:lastModifiedBy>
  <cp:revision>31</cp:revision>
  <dcterms:created xsi:type="dcterms:W3CDTF">2014-09-19T07:31:43Z</dcterms:created>
  <dcterms:modified xsi:type="dcterms:W3CDTF">2014-11-01T11:22:51Z</dcterms:modified>
</cp:coreProperties>
</file>