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71" r:id="rId7"/>
    <p:sldId id="269" r:id="rId8"/>
    <p:sldId id="268" r:id="rId9"/>
    <p:sldId id="267" r:id="rId10"/>
    <p:sldId id="260" r:id="rId11"/>
    <p:sldId id="261" r:id="rId12"/>
    <p:sldId id="259" r:id="rId13"/>
    <p:sldId id="262" r:id="rId14"/>
    <p:sldId id="265" r:id="rId15"/>
    <p:sldId id="266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00CC66"/>
    <a:srgbClr val="6600FF"/>
    <a:srgbClr val="66FF66"/>
    <a:srgbClr val="FF66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2898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2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5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5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9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9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0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9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4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FF00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4202-FA29-4B5B-9DAA-2F0C725597E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3F6F-D545-44BA-9336-B38891635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sovach.ru/upload/2014/12/generator/raduga_68909653_orig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363071" y="3271978"/>
            <a:ext cx="2303462" cy="1773239"/>
            <a:chOff x="441" y="184"/>
            <a:chExt cx="3939" cy="2871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17801 w 895"/>
                <a:gd name="T1" fmla="*/ 0 h 1223"/>
                <a:gd name="T2" fmla="*/ 22538 w 895"/>
                <a:gd name="T3" fmla="*/ 181 h 1223"/>
                <a:gd name="T4" fmla="*/ 26437 w 895"/>
                <a:gd name="T5" fmla="*/ 598 h 1223"/>
                <a:gd name="T6" fmla="*/ 29745 w 895"/>
                <a:gd name="T7" fmla="*/ 1177 h 1223"/>
                <a:gd name="T8" fmla="*/ 32101 w 895"/>
                <a:gd name="T9" fmla="*/ 2182 h 1223"/>
                <a:gd name="T10" fmla="*/ 33876 w 895"/>
                <a:gd name="T11" fmla="*/ 3370 h 1223"/>
                <a:gd name="T12" fmla="*/ 34866 w 895"/>
                <a:gd name="T13" fmla="*/ 4877 h 1223"/>
                <a:gd name="T14" fmla="*/ 35254 w 895"/>
                <a:gd name="T15" fmla="*/ 6737 h 1223"/>
                <a:gd name="T16" fmla="*/ 34674 w 895"/>
                <a:gd name="T17" fmla="*/ 9433 h 1223"/>
                <a:gd name="T18" fmla="*/ 33480 w 895"/>
                <a:gd name="T19" fmla="*/ 11947 h 1223"/>
                <a:gd name="T20" fmla="*/ 31124 w 895"/>
                <a:gd name="T21" fmla="*/ 14138 h 1223"/>
                <a:gd name="T22" fmla="*/ 29193 w 895"/>
                <a:gd name="T23" fmla="*/ 15481 h 1223"/>
                <a:gd name="T24" fmla="*/ 26833 w 895"/>
                <a:gd name="T25" fmla="*/ 16486 h 1223"/>
                <a:gd name="T26" fmla="*/ 24072 w 895"/>
                <a:gd name="T27" fmla="*/ 17241 h 1223"/>
                <a:gd name="T28" fmla="*/ 21160 w 895"/>
                <a:gd name="T29" fmla="*/ 17747 h 1223"/>
                <a:gd name="T30" fmla="*/ 17801 w 895"/>
                <a:gd name="T31" fmla="*/ 17826 h 1223"/>
                <a:gd name="T32" fmla="*/ 13723 w 895"/>
                <a:gd name="T33" fmla="*/ 17663 h 1223"/>
                <a:gd name="T34" fmla="*/ 9960 w 895"/>
                <a:gd name="T35" fmla="*/ 16903 h 1223"/>
                <a:gd name="T36" fmla="*/ 6859 w 895"/>
                <a:gd name="T37" fmla="*/ 15725 h 1223"/>
                <a:gd name="T38" fmla="*/ 4095 w 895"/>
                <a:gd name="T39" fmla="*/ 14138 h 1223"/>
                <a:gd name="T40" fmla="*/ 1778 w 895"/>
                <a:gd name="T41" fmla="*/ 11947 h 1223"/>
                <a:gd name="T42" fmla="*/ 400 w 895"/>
                <a:gd name="T43" fmla="*/ 9433 h 1223"/>
                <a:gd name="T44" fmla="*/ 0 w 895"/>
                <a:gd name="T45" fmla="*/ 6737 h 1223"/>
                <a:gd name="T46" fmla="*/ 400 w 895"/>
                <a:gd name="T47" fmla="*/ 4971 h 1223"/>
                <a:gd name="T48" fmla="*/ 1378 w 895"/>
                <a:gd name="T49" fmla="*/ 3370 h 1223"/>
                <a:gd name="T50" fmla="*/ 3117 w 895"/>
                <a:gd name="T51" fmla="*/ 2182 h 1223"/>
                <a:gd name="T52" fmla="*/ 5665 w 895"/>
                <a:gd name="T53" fmla="*/ 1273 h 1223"/>
                <a:gd name="T54" fmla="*/ 9015 w 895"/>
                <a:gd name="T55" fmla="*/ 598 h 1223"/>
                <a:gd name="T56" fmla="*/ 13114 w 895"/>
                <a:gd name="T57" fmla="*/ 181 h 1223"/>
                <a:gd name="T58" fmla="*/ 17801 w 895"/>
                <a:gd name="T59" fmla="*/ 0 h 1223"/>
                <a:gd name="T60" fmla="*/ 9960 w 895"/>
                <a:gd name="T61" fmla="*/ 8334 h 1223"/>
                <a:gd name="T62" fmla="*/ 9960 w 895"/>
                <a:gd name="T63" fmla="*/ 8495 h 1223"/>
                <a:gd name="T64" fmla="*/ 10168 w 895"/>
                <a:gd name="T65" fmla="*/ 9927 h 1223"/>
                <a:gd name="T66" fmla="*/ 10958 w 895"/>
                <a:gd name="T67" fmla="*/ 11263 h 1223"/>
                <a:gd name="T68" fmla="*/ 12336 w 895"/>
                <a:gd name="T69" fmla="*/ 12441 h 1223"/>
                <a:gd name="T70" fmla="*/ 14092 w 895"/>
                <a:gd name="T71" fmla="*/ 13297 h 1223"/>
                <a:gd name="T72" fmla="*/ 15870 w 895"/>
                <a:gd name="T73" fmla="*/ 13875 h 1223"/>
                <a:gd name="T74" fmla="*/ 17801 w 895"/>
                <a:gd name="T75" fmla="*/ 14051 h 1223"/>
                <a:gd name="T76" fmla="*/ 19782 w 895"/>
                <a:gd name="T77" fmla="*/ 13875 h 1223"/>
                <a:gd name="T78" fmla="*/ 21352 w 895"/>
                <a:gd name="T79" fmla="*/ 13297 h 1223"/>
                <a:gd name="T80" fmla="*/ 22882 w 895"/>
                <a:gd name="T81" fmla="*/ 12441 h 1223"/>
                <a:gd name="T82" fmla="*/ 24072 w 895"/>
                <a:gd name="T83" fmla="*/ 11354 h 1223"/>
                <a:gd name="T84" fmla="*/ 24869 w 895"/>
                <a:gd name="T85" fmla="*/ 10011 h 1223"/>
                <a:gd name="T86" fmla="*/ 25061 w 895"/>
                <a:gd name="T87" fmla="*/ 8495 h 1223"/>
                <a:gd name="T88" fmla="*/ 25061 w 895"/>
                <a:gd name="T89" fmla="*/ 8334 h 1223"/>
                <a:gd name="T90" fmla="*/ 24660 w 895"/>
                <a:gd name="T91" fmla="*/ 6822 h 1223"/>
                <a:gd name="T92" fmla="*/ 23672 w 895"/>
                <a:gd name="T93" fmla="*/ 5463 h 1223"/>
                <a:gd name="T94" fmla="*/ 22152 w 895"/>
                <a:gd name="T95" fmla="*/ 4547 h 1223"/>
                <a:gd name="T96" fmla="*/ 19973 w 895"/>
                <a:gd name="T97" fmla="*/ 4033 h 1223"/>
                <a:gd name="T98" fmla="*/ 17417 w 895"/>
                <a:gd name="T99" fmla="*/ 3787 h 1223"/>
                <a:gd name="T100" fmla="*/ 15097 w 895"/>
                <a:gd name="T101" fmla="*/ 4033 h 1223"/>
                <a:gd name="T102" fmla="*/ 13114 w 895"/>
                <a:gd name="T103" fmla="*/ 4547 h 1223"/>
                <a:gd name="T104" fmla="*/ 11546 w 895"/>
                <a:gd name="T105" fmla="*/ 5463 h 1223"/>
                <a:gd name="T106" fmla="*/ 10358 w 895"/>
                <a:gd name="T107" fmla="*/ 6822 h 1223"/>
                <a:gd name="T108" fmla="*/ 9960 w 895"/>
                <a:gd name="T109" fmla="*/ 833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1 w 3316"/>
                <a:gd name="T1" fmla="*/ 1 h 5958"/>
                <a:gd name="T2" fmla="*/ 1 w 3316"/>
                <a:gd name="T3" fmla="*/ 1 h 5958"/>
                <a:gd name="T4" fmla="*/ 1 w 3316"/>
                <a:gd name="T5" fmla="*/ 1 h 5958"/>
                <a:gd name="T6" fmla="*/ 0 w 3316"/>
                <a:gd name="T7" fmla="*/ 1 h 5958"/>
                <a:gd name="T8" fmla="*/ 0 w 3316"/>
                <a:gd name="T9" fmla="*/ 1 h 5958"/>
                <a:gd name="T10" fmla="*/ 0 w 3316"/>
                <a:gd name="T11" fmla="*/ 1 h 5958"/>
                <a:gd name="T12" fmla="*/ 0 w 3316"/>
                <a:gd name="T13" fmla="*/ 1 h 5958"/>
                <a:gd name="T14" fmla="*/ 0 w 3316"/>
                <a:gd name="T15" fmla="*/ 0 h 5958"/>
                <a:gd name="T16" fmla="*/ 1 w 3316"/>
                <a:gd name="T17" fmla="*/ 1 h 5958"/>
                <a:gd name="T18" fmla="*/ 1 w 3316"/>
                <a:gd name="T19" fmla="*/ 1 h 5958"/>
                <a:gd name="T20" fmla="*/ 0 w 3316"/>
                <a:gd name="T21" fmla="*/ 2 h 5958"/>
                <a:gd name="T22" fmla="*/ 1 w 3316"/>
                <a:gd name="T23" fmla="*/ 0 h 5958"/>
                <a:gd name="T24" fmla="*/ 1 w 3316"/>
                <a:gd name="T25" fmla="*/ 1 h 5958"/>
                <a:gd name="T26" fmla="*/ 1 w 3316"/>
                <a:gd name="T27" fmla="*/ 0 h 5958"/>
                <a:gd name="T28" fmla="*/ 0 w 3316"/>
                <a:gd name="T29" fmla="*/ 2 h 5958"/>
                <a:gd name="T30" fmla="*/ 0 w 3316"/>
                <a:gd name="T31" fmla="*/ 1 h 5958"/>
                <a:gd name="T32" fmla="*/ 0 w 3316"/>
                <a:gd name="T33" fmla="*/ 1 h 5958"/>
                <a:gd name="T34" fmla="*/ 0 w 3316"/>
                <a:gd name="T35" fmla="*/ 1 h 5958"/>
                <a:gd name="T36" fmla="*/ 0 w 3316"/>
                <a:gd name="T37" fmla="*/ 1 h 5958"/>
                <a:gd name="T38" fmla="*/ 1 w 3316"/>
                <a:gd name="T39" fmla="*/ 1 h 5958"/>
                <a:gd name="T40" fmla="*/ 1 w 3316"/>
                <a:gd name="T41" fmla="*/ 1 h 5958"/>
                <a:gd name="T42" fmla="*/ 0 w 3316"/>
                <a:gd name="T43" fmla="*/ 1 h 5958"/>
                <a:gd name="T44" fmla="*/ 1 w 3316"/>
                <a:gd name="T45" fmla="*/ 1 h 5958"/>
                <a:gd name="T46" fmla="*/ 1 w 3316"/>
                <a:gd name="T47" fmla="*/ 1 h 5958"/>
                <a:gd name="T48" fmla="*/ 1 w 3316"/>
                <a:gd name="T49" fmla="*/ 1 h 5958"/>
                <a:gd name="T50" fmla="*/ 0 w 3316"/>
                <a:gd name="T51" fmla="*/ 1 h 5958"/>
                <a:gd name="T52" fmla="*/ 0 w 3316"/>
                <a:gd name="T53" fmla="*/ 1 h 5958"/>
                <a:gd name="T54" fmla="*/ 0 w 3316"/>
                <a:gd name="T55" fmla="*/ 2 h 5958"/>
                <a:gd name="T56" fmla="*/ 1 w 3316"/>
                <a:gd name="T57" fmla="*/ 2 h 5958"/>
                <a:gd name="T58" fmla="*/ 0 w 3316"/>
                <a:gd name="T59" fmla="*/ 1 h 5958"/>
                <a:gd name="T60" fmla="*/ 0 w 3316"/>
                <a:gd name="T61" fmla="*/ 2 h 5958"/>
                <a:gd name="T62" fmla="*/ 0 w 3316"/>
                <a:gd name="T63" fmla="*/ 1 h 5958"/>
                <a:gd name="T64" fmla="*/ 0 w 3316"/>
                <a:gd name="T65" fmla="*/ 2 h 5958"/>
                <a:gd name="T66" fmla="*/ 0 w 3316"/>
                <a:gd name="T67" fmla="*/ 1 h 5958"/>
                <a:gd name="T68" fmla="*/ 0 w 3316"/>
                <a:gd name="T69" fmla="*/ 1 h 5958"/>
                <a:gd name="T70" fmla="*/ 0 w 3316"/>
                <a:gd name="T71" fmla="*/ 1 h 5958"/>
                <a:gd name="T72" fmla="*/ 0 w 3316"/>
                <a:gd name="T73" fmla="*/ 1 h 5958"/>
                <a:gd name="T74" fmla="*/ 0 w 3316"/>
                <a:gd name="T75" fmla="*/ 1 h 5958"/>
                <a:gd name="T76" fmla="*/ 1 w 3316"/>
                <a:gd name="T77" fmla="*/ 1 h 5958"/>
                <a:gd name="T78" fmla="*/ 1 w 3316"/>
                <a:gd name="T79" fmla="*/ 1 h 5958"/>
                <a:gd name="T80" fmla="*/ 1 w 3316"/>
                <a:gd name="T81" fmla="*/ 2 h 5958"/>
                <a:gd name="T82" fmla="*/ 1 w 3316"/>
                <a:gd name="T83" fmla="*/ 1 h 5958"/>
                <a:gd name="T84" fmla="*/ 1 w 3316"/>
                <a:gd name="T85" fmla="*/ 1 h 5958"/>
                <a:gd name="T86" fmla="*/ 0 w 3316"/>
                <a:gd name="T87" fmla="*/ 1 h 5958"/>
                <a:gd name="T88" fmla="*/ 0 w 3316"/>
                <a:gd name="T89" fmla="*/ 1 h 5958"/>
                <a:gd name="T90" fmla="*/ 0 w 3316"/>
                <a:gd name="T91" fmla="*/ 1 h 5958"/>
                <a:gd name="T92" fmla="*/ 0 w 3316"/>
                <a:gd name="T93" fmla="*/ 0 h 5958"/>
                <a:gd name="T94" fmla="*/ 0 w 3316"/>
                <a:gd name="T95" fmla="*/ 1 h 5958"/>
                <a:gd name="T96" fmla="*/ 0 w 3316"/>
                <a:gd name="T97" fmla="*/ 0 h 5958"/>
                <a:gd name="T98" fmla="*/ 1 w 3316"/>
                <a:gd name="T99" fmla="*/ 0 h 5958"/>
                <a:gd name="T100" fmla="*/ 1 w 3316"/>
                <a:gd name="T101" fmla="*/ 0 h 5958"/>
                <a:gd name="T102" fmla="*/ 1 w 3316"/>
                <a:gd name="T103" fmla="*/ 0 h 5958"/>
                <a:gd name="T104" fmla="*/ 1 w 3316"/>
                <a:gd name="T105" fmla="*/ 0 h 5958"/>
                <a:gd name="T106" fmla="*/ 1 w 3316"/>
                <a:gd name="T107" fmla="*/ 0 h 5958"/>
                <a:gd name="T108" fmla="*/ 1 w 3316"/>
                <a:gd name="T109" fmla="*/ 0 h 5958"/>
                <a:gd name="T110" fmla="*/ 1 w 3316"/>
                <a:gd name="T111" fmla="*/ 0 h 5958"/>
                <a:gd name="T112" fmla="*/ 1 w 3316"/>
                <a:gd name="T113" fmla="*/ 0 h 5958"/>
                <a:gd name="T114" fmla="*/ 1 w 3316"/>
                <a:gd name="T115" fmla="*/ 0 h 5958"/>
                <a:gd name="T116" fmla="*/ 1 w 3316"/>
                <a:gd name="T117" fmla="*/ 1 h 5958"/>
                <a:gd name="T118" fmla="*/ 1 w 3316"/>
                <a:gd name="T119" fmla="*/ 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10 w 895"/>
                <a:gd name="T1" fmla="*/ 0 h 1223"/>
                <a:gd name="T2" fmla="*/ 13 w 895"/>
                <a:gd name="T3" fmla="*/ 0 h 1223"/>
                <a:gd name="T4" fmla="*/ 15 w 895"/>
                <a:gd name="T5" fmla="*/ 0 h 1223"/>
                <a:gd name="T6" fmla="*/ 17 w 895"/>
                <a:gd name="T7" fmla="*/ 0 h 1223"/>
                <a:gd name="T8" fmla="*/ 18 w 895"/>
                <a:gd name="T9" fmla="*/ 1 h 1223"/>
                <a:gd name="T10" fmla="*/ 19 w 895"/>
                <a:gd name="T11" fmla="*/ 1 h 1223"/>
                <a:gd name="T12" fmla="*/ 20 w 895"/>
                <a:gd name="T13" fmla="*/ 2 h 1223"/>
                <a:gd name="T14" fmla="*/ 20 w 895"/>
                <a:gd name="T15" fmla="*/ 2 h 1223"/>
                <a:gd name="T16" fmla="*/ 20 w 895"/>
                <a:gd name="T17" fmla="*/ 3 h 1223"/>
                <a:gd name="T18" fmla="*/ 19 w 895"/>
                <a:gd name="T19" fmla="*/ 4 h 1223"/>
                <a:gd name="T20" fmla="*/ 18 w 895"/>
                <a:gd name="T21" fmla="*/ 5 h 1223"/>
                <a:gd name="T22" fmla="*/ 17 w 895"/>
                <a:gd name="T23" fmla="*/ 6 h 1223"/>
                <a:gd name="T24" fmla="*/ 15 w 895"/>
                <a:gd name="T25" fmla="*/ 6 h 1223"/>
                <a:gd name="T26" fmla="*/ 14 w 895"/>
                <a:gd name="T27" fmla="*/ 6 h 1223"/>
                <a:gd name="T28" fmla="*/ 12 w 895"/>
                <a:gd name="T29" fmla="*/ 6 h 1223"/>
                <a:gd name="T30" fmla="*/ 10 w 895"/>
                <a:gd name="T31" fmla="*/ 6 h 1223"/>
                <a:gd name="T32" fmla="*/ 8 w 895"/>
                <a:gd name="T33" fmla="*/ 6 h 1223"/>
                <a:gd name="T34" fmla="*/ 6 w 895"/>
                <a:gd name="T35" fmla="*/ 6 h 1223"/>
                <a:gd name="T36" fmla="*/ 4 w 895"/>
                <a:gd name="T37" fmla="*/ 6 h 1223"/>
                <a:gd name="T38" fmla="*/ 2 w 895"/>
                <a:gd name="T39" fmla="*/ 5 h 1223"/>
                <a:gd name="T40" fmla="*/ 1 w 895"/>
                <a:gd name="T41" fmla="*/ 4 h 1223"/>
                <a:gd name="T42" fmla="*/ 0 w 895"/>
                <a:gd name="T43" fmla="*/ 3 h 1223"/>
                <a:gd name="T44" fmla="*/ 0 w 895"/>
                <a:gd name="T45" fmla="*/ 2 h 1223"/>
                <a:gd name="T46" fmla="*/ 0 w 895"/>
                <a:gd name="T47" fmla="*/ 2 h 1223"/>
                <a:gd name="T48" fmla="*/ 0 w 895"/>
                <a:gd name="T49" fmla="*/ 1 h 1223"/>
                <a:gd name="T50" fmla="*/ 2 w 895"/>
                <a:gd name="T51" fmla="*/ 1 h 1223"/>
                <a:gd name="T52" fmla="*/ 3 w 895"/>
                <a:gd name="T53" fmla="*/ 0 h 1223"/>
                <a:gd name="T54" fmla="*/ 5 w 895"/>
                <a:gd name="T55" fmla="*/ 0 h 1223"/>
                <a:gd name="T56" fmla="*/ 7 w 895"/>
                <a:gd name="T57" fmla="*/ 0 h 1223"/>
                <a:gd name="T58" fmla="*/ 10 w 895"/>
                <a:gd name="T59" fmla="*/ 0 h 1223"/>
                <a:gd name="T60" fmla="*/ 6 w 895"/>
                <a:gd name="T61" fmla="*/ 3 h 1223"/>
                <a:gd name="T62" fmla="*/ 6 w 895"/>
                <a:gd name="T63" fmla="*/ 3 h 1223"/>
                <a:gd name="T64" fmla="*/ 6 w 895"/>
                <a:gd name="T65" fmla="*/ 3 h 1223"/>
                <a:gd name="T66" fmla="*/ 7 w 895"/>
                <a:gd name="T67" fmla="*/ 4 h 1223"/>
                <a:gd name="T68" fmla="*/ 7 w 895"/>
                <a:gd name="T69" fmla="*/ 5 h 1223"/>
                <a:gd name="T70" fmla="*/ 8 w 895"/>
                <a:gd name="T71" fmla="*/ 5 h 1223"/>
                <a:gd name="T72" fmla="*/ 9 w 895"/>
                <a:gd name="T73" fmla="*/ 5 h 1223"/>
                <a:gd name="T74" fmla="*/ 10 w 895"/>
                <a:gd name="T75" fmla="*/ 5 h 1223"/>
                <a:gd name="T76" fmla="*/ 11 w 895"/>
                <a:gd name="T77" fmla="*/ 5 h 1223"/>
                <a:gd name="T78" fmla="*/ 12 w 895"/>
                <a:gd name="T79" fmla="*/ 5 h 1223"/>
                <a:gd name="T80" fmla="*/ 13 w 895"/>
                <a:gd name="T81" fmla="*/ 5 h 1223"/>
                <a:gd name="T82" fmla="*/ 14 w 895"/>
                <a:gd name="T83" fmla="*/ 4 h 1223"/>
                <a:gd name="T84" fmla="*/ 14 w 895"/>
                <a:gd name="T85" fmla="*/ 3 h 1223"/>
                <a:gd name="T86" fmla="*/ 15 w 895"/>
                <a:gd name="T87" fmla="*/ 3 h 1223"/>
                <a:gd name="T88" fmla="*/ 15 w 895"/>
                <a:gd name="T89" fmla="*/ 3 h 1223"/>
                <a:gd name="T90" fmla="*/ 14 w 895"/>
                <a:gd name="T91" fmla="*/ 2 h 1223"/>
                <a:gd name="T92" fmla="*/ 14 w 895"/>
                <a:gd name="T93" fmla="*/ 2 h 1223"/>
                <a:gd name="T94" fmla="*/ 13 w 895"/>
                <a:gd name="T95" fmla="*/ 2 h 1223"/>
                <a:gd name="T96" fmla="*/ 11 w 895"/>
                <a:gd name="T97" fmla="*/ 1 h 1223"/>
                <a:gd name="T98" fmla="*/ 10 w 895"/>
                <a:gd name="T99" fmla="*/ 1 h 1223"/>
                <a:gd name="T100" fmla="*/ 8 w 895"/>
                <a:gd name="T101" fmla="*/ 1 h 1223"/>
                <a:gd name="T102" fmla="*/ 7 w 895"/>
                <a:gd name="T103" fmla="*/ 2 h 1223"/>
                <a:gd name="T104" fmla="*/ 7 w 895"/>
                <a:gd name="T105" fmla="*/ 2 h 1223"/>
                <a:gd name="T106" fmla="*/ 6 w 895"/>
                <a:gd name="T107" fmla="*/ 2 h 1223"/>
                <a:gd name="T108" fmla="*/ 6 w 895"/>
                <a:gd name="T109" fmla="*/ 3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4 w 448"/>
                <a:gd name="T3" fmla="*/ 0 h 871"/>
                <a:gd name="T4" fmla="*/ 5 w 448"/>
                <a:gd name="T5" fmla="*/ 1 h 871"/>
                <a:gd name="T6" fmla="*/ 2 w 448"/>
                <a:gd name="T7" fmla="*/ 1 h 871"/>
                <a:gd name="T8" fmla="*/ 2 w 448"/>
                <a:gd name="T9" fmla="*/ 5 h 871"/>
                <a:gd name="T10" fmla="*/ 0 w 448"/>
                <a:gd name="T11" fmla="*/ 5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6 w 661"/>
                <a:gd name="T1" fmla="*/ 0 h 900"/>
                <a:gd name="T2" fmla="*/ 8 w 661"/>
                <a:gd name="T3" fmla="*/ 0 h 900"/>
                <a:gd name="T4" fmla="*/ 9 w 661"/>
                <a:gd name="T5" fmla="*/ 0 h 900"/>
                <a:gd name="T6" fmla="*/ 11 w 661"/>
                <a:gd name="T7" fmla="*/ 0 h 900"/>
                <a:gd name="T8" fmla="*/ 11 w 661"/>
                <a:gd name="T9" fmla="*/ 0 h 900"/>
                <a:gd name="T10" fmla="*/ 12 w 661"/>
                <a:gd name="T11" fmla="*/ 1 h 900"/>
                <a:gd name="T12" fmla="*/ 13 w 661"/>
                <a:gd name="T13" fmla="*/ 1 h 900"/>
                <a:gd name="T14" fmla="*/ 13 w 661"/>
                <a:gd name="T15" fmla="*/ 1 h 900"/>
                <a:gd name="T16" fmla="*/ 12 w 661"/>
                <a:gd name="T17" fmla="*/ 2 h 900"/>
                <a:gd name="T18" fmla="*/ 12 w 661"/>
                <a:gd name="T19" fmla="*/ 3 h 900"/>
                <a:gd name="T20" fmla="*/ 11 w 661"/>
                <a:gd name="T21" fmla="*/ 3 h 900"/>
                <a:gd name="T22" fmla="*/ 10 w 661"/>
                <a:gd name="T23" fmla="*/ 3 h 900"/>
                <a:gd name="T24" fmla="*/ 9 w 661"/>
                <a:gd name="T25" fmla="*/ 4 h 900"/>
                <a:gd name="T26" fmla="*/ 8 w 661"/>
                <a:gd name="T27" fmla="*/ 4 h 900"/>
                <a:gd name="T28" fmla="*/ 6 w 661"/>
                <a:gd name="T29" fmla="*/ 4 h 900"/>
                <a:gd name="T30" fmla="*/ 5 w 661"/>
                <a:gd name="T31" fmla="*/ 4 h 900"/>
                <a:gd name="T32" fmla="*/ 4 w 661"/>
                <a:gd name="T33" fmla="*/ 4 h 900"/>
                <a:gd name="T34" fmla="*/ 2 w 661"/>
                <a:gd name="T35" fmla="*/ 3 h 900"/>
                <a:gd name="T36" fmla="*/ 1 w 661"/>
                <a:gd name="T37" fmla="*/ 3 h 900"/>
                <a:gd name="T38" fmla="*/ 0 w 661"/>
                <a:gd name="T39" fmla="*/ 3 h 900"/>
                <a:gd name="T40" fmla="*/ 0 w 661"/>
                <a:gd name="T41" fmla="*/ 2 h 900"/>
                <a:gd name="T42" fmla="*/ 0 w 661"/>
                <a:gd name="T43" fmla="*/ 1 h 900"/>
                <a:gd name="T44" fmla="*/ 0 w 661"/>
                <a:gd name="T45" fmla="*/ 1 h 900"/>
                <a:gd name="T46" fmla="*/ 0 w 661"/>
                <a:gd name="T47" fmla="*/ 1 h 900"/>
                <a:gd name="T48" fmla="*/ 1 w 661"/>
                <a:gd name="T49" fmla="*/ 0 h 900"/>
                <a:gd name="T50" fmla="*/ 2 w 661"/>
                <a:gd name="T51" fmla="*/ 0 h 900"/>
                <a:gd name="T52" fmla="*/ 3 w 661"/>
                <a:gd name="T53" fmla="*/ 0 h 900"/>
                <a:gd name="T54" fmla="*/ 5 w 661"/>
                <a:gd name="T55" fmla="*/ 0 h 900"/>
                <a:gd name="T56" fmla="*/ 6 w 661"/>
                <a:gd name="T57" fmla="*/ 0 h 900"/>
                <a:gd name="T58" fmla="*/ 4 w 661"/>
                <a:gd name="T59" fmla="*/ 2 h 900"/>
                <a:gd name="T60" fmla="*/ 4 w 661"/>
                <a:gd name="T61" fmla="*/ 2 h 900"/>
                <a:gd name="T62" fmla="*/ 4 w 661"/>
                <a:gd name="T63" fmla="*/ 2 h 900"/>
                <a:gd name="T64" fmla="*/ 4 w 661"/>
                <a:gd name="T65" fmla="*/ 3 h 900"/>
                <a:gd name="T66" fmla="*/ 5 w 661"/>
                <a:gd name="T67" fmla="*/ 3 h 900"/>
                <a:gd name="T68" fmla="*/ 6 w 661"/>
                <a:gd name="T69" fmla="*/ 3 h 900"/>
                <a:gd name="T70" fmla="*/ 6 w 661"/>
                <a:gd name="T71" fmla="*/ 3 h 900"/>
                <a:gd name="T72" fmla="*/ 7 w 661"/>
                <a:gd name="T73" fmla="*/ 3 h 900"/>
                <a:gd name="T74" fmla="*/ 8 w 661"/>
                <a:gd name="T75" fmla="*/ 3 h 900"/>
                <a:gd name="T76" fmla="*/ 8 w 661"/>
                <a:gd name="T77" fmla="*/ 3 h 900"/>
                <a:gd name="T78" fmla="*/ 9 w 661"/>
                <a:gd name="T79" fmla="*/ 2 h 900"/>
                <a:gd name="T80" fmla="*/ 9 w 661"/>
                <a:gd name="T81" fmla="*/ 2 h 900"/>
                <a:gd name="T82" fmla="*/ 9 w 661"/>
                <a:gd name="T83" fmla="*/ 2 h 900"/>
                <a:gd name="T84" fmla="*/ 9 w 661"/>
                <a:gd name="T85" fmla="*/ 1 h 900"/>
                <a:gd name="T86" fmla="*/ 9 w 661"/>
                <a:gd name="T87" fmla="*/ 1 h 900"/>
                <a:gd name="T88" fmla="*/ 8 w 661"/>
                <a:gd name="T89" fmla="*/ 1 h 900"/>
                <a:gd name="T90" fmla="*/ 7 w 661"/>
                <a:gd name="T91" fmla="*/ 1 h 900"/>
                <a:gd name="T92" fmla="*/ 6 w 661"/>
                <a:gd name="T93" fmla="*/ 1 h 900"/>
                <a:gd name="T94" fmla="*/ 5 w 661"/>
                <a:gd name="T95" fmla="*/ 1 h 900"/>
                <a:gd name="T96" fmla="*/ 5 w 661"/>
                <a:gd name="T97" fmla="*/ 1 h 900"/>
                <a:gd name="T98" fmla="*/ 4 w 661"/>
                <a:gd name="T99" fmla="*/ 1 h 900"/>
                <a:gd name="T100" fmla="*/ 4 w 661"/>
                <a:gd name="T101" fmla="*/ 1 h 900"/>
                <a:gd name="T102" fmla="*/ 4 w 661"/>
                <a:gd name="T103" fmla="*/ 2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 h 1009"/>
                <a:gd name="T2" fmla="*/ 0 w 547"/>
                <a:gd name="T3" fmla="*/ 0 h 1009"/>
                <a:gd name="T4" fmla="*/ 3 w 547"/>
                <a:gd name="T5" fmla="*/ 0 h 1009"/>
                <a:gd name="T6" fmla="*/ 3 w 547"/>
                <a:gd name="T7" fmla="*/ 1 h 1009"/>
                <a:gd name="T8" fmla="*/ 6 w 547"/>
                <a:gd name="T9" fmla="*/ 1 h 1009"/>
                <a:gd name="T10" fmla="*/ 6 w 547"/>
                <a:gd name="T11" fmla="*/ 0 h 1009"/>
                <a:gd name="T12" fmla="*/ 9 w 547"/>
                <a:gd name="T13" fmla="*/ 0 h 1009"/>
                <a:gd name="T14" fmla="*/ 9 w 547"/>
                <a:gd name="T15" fmla="*/ 2 h 1009"/>
                <a:gd name="T16" fmla="*/ 6 w 547"/>
                <a:gd name="T17" fmla="*/ 2 h 1009"/>
                <a:gd name="T18" fmla="*/ 6 w 547"/>
                <a:gd name="T19" fmla="*/ 1 h 1009"/>
                <a:gd name="T20" fmla="*/ 3 w 547"/>
                <a:gd name="T21" fmla="*/ 1 h 1009"/>
                <a:gd name="T22" fmla="*/ 3 w 547"/>
                <a:gd name="T23" fmla="*/ 2 h 1009"/>
                <a:gd name="T24" fmla="*/ 3 w 547"/>
                <a:gd name="T25" fmla="*/ 2 h 1009"/>
                <a:gd name="T26" fmla="*/ 3 w 547"/>
                <a:gd name="T27" fmla="*/ 2 h 1009"/>
                <a:gd name="T28" fmla="*/ 3 w 547"/>
                <a:gd name="T29" fmla="*/ 2 h 1009"/>
                <a:gd name="T30" fmla="*/ 3 w 547"/>
                <a:gd name="T31" fmla="*/ 2 h 1009"/>
                <a:gd name="T32" fmla="*/ 1 w 547"/>
                <a:gd name="T33" fmla="*/ 2 h 1009"/>
                <a:gd name="T34" fmla="*/ 0 w 547"/>
                <a:gd name="T35" fmla="*/ 2 h 1009"/>
                <a:gd name="T36" fmla="*/ 0 w 547"/>
                <a:gd name="T37" fmla="*/ 2 h 1009"/>
                <a:gd name="T38" fmla="*/ 0 w 547"/>
                <a:gd name="T39" fmla="*/ 2 h 1009"/>
                <a:gd name="T40" fmla="*/ 0 w 547"/>
                <a:gd name="T41" fmla="*/ 2 h 1009"/>
                <a:gd name="T42" fmla="*/ 0 w 547"/>
                <a:gd name="T43" fmla="*/ 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0 w 557"/>
                <a:gd name="T1" fmla="*/ 2 h 1004"/>
                <a:gd name="T2" fmla="*/ 10 w 557"/>
                <a:gd name="T3" fmla="*/ 2 h 1004"/>
                <a:gd name="T4" fmla="*/ 11 w 557"/>
                <a:gd name="T5" fmla="*/ 2 h 1004"/>
                <a:gd name="T6" fmla="*/ 12 w 557"/>
                <a:gd name="T7" fmla="*/ 2 h 1004"/>
                <a:gd name="T8" fmla="*/ 13 w 557"/>
                <a:gd name="T9" fmla="*/ 2 h 1004"/>
                <a:gd name="T10" fmla="*/ 14 w 557"/>
                <a:gd name="T11" fmla="*/ 2 h 1004"/>
                <a:gd name="T12" fmla="*/ 15 w 557"/>
                <a:gd name="T13" fmla="*/ 2 h 1004"/>
                <a:gd name="T14" fmla="*/ 15 w 557"/>
                <a:gd name="T15" fmla="*/ 2 h 1004"/>
                <a:gd name="T16" fmla="*/ 15 w 557"/>
                <a:gd name="T17" fmla="*/ 1 h 1004"/>
                <a:gd name="T18" fmla="*/ 15 w 557"/>
                <a:gd name="T19" fmla="*/ 1 h 1004"/>
                <a:gd name="T20" fmla="*/ 15 w 557"/>
                <a:gd name="T21" fmla="*/ 1 h 1004"/>
                <a:gd name="T22" fmla="*/ 14 w 557"/>
                <a:gd name="T23" fmla="*/ 1 h 1004"/>
                <a:gd name="T24" fmla="*/ 14 w 557"/>
                <a:gd name="T25" fmla="*/ 1 h 1004"/>
                <a:gd name="T26" fmla="*/ 13 w 557"/>
                <a:gd name="T27" fmla="*/ 1 h 1004"/>
                <a:gd name="T28" fmla="*/ 12 w 557"/>
                <a:gd name="T29" fmla="*/ 1 h 1004"/>
                <a:gd name="T30" fmla="*/ 11 w 557"/>
                <a:gd name="T31" fmla="*/ 1 h 1004"/>
                <a:gd name="T32" fmla="*/ 11 w 557"/>
                <a:gd name="T33" fmla="*/ 1 h 1004"/>
                <a:gd name="T34" fmla="*/ 10 w 557"/>
                <a:gd name="T35" fmla="*/ 1 h 1004"/>
                <a:gd name="T36" fmla="*/ 10 w 557"/>
                <a:gd name="T37" fmla="*/ 2 h 1004"/>
                <a:gd name="T38" fmla="*/ 10 w 557"/>
                <a:gd name="T39" fmla="*/ 2 h 1004"/>
                <a:gd name="T40" fmla="*/ 10 w 557"/>
                <a:gd name="T41" fmla="*/ 2 h 1004"/>
                <a:gd name="T42" fmla="*/ 15 w 557"/>
                <a:gd name="T43" fmla="*/ 2 h 1004"/>
                <a:gd name="T44" fmla="*/ 24 w 557"/>
                <a:gd name="T45" fmla="*/ 2 h 1004"/>
                <a:gd name="T46" fmla="*/ 21 w 557"/>
                <a:gd name="T47" fmla="*/ 2 h 1004"/>
                <a:gd name="T48" fmla="*/ 16 w 557"/>
                <a:gd name="T49" fmla="*/ 2 h 1004"/>
                <a:gd name="T50" fmla="*/ 12 w 557"/>
                <a:gd name="T51" fmla="*/ 2 h 1004"/>
                <a:gd name="T52" fmla="*/ 9 w 557"/>
                <a:gd name="T53" fmla="*/ 2 h 1004"/>
                <a:gd name="T54" fmla="*/ 6 w 557"/>
                <a:gd name="T55" fmla="*/ 2 h 1004"/>
                <a:gd name="T56" fmla="*/ 3 w 557"/>
                <a:gd name="T57" fmla="*/ 2 h 1004"/>
                <a:gd name="T58" fmla="*/ 2 w 557"/>
                <a:gd name="T59" fmla="*/ 2 h 1004"/>
                <a:gd name="T60" fmla="*/ 1 w 557"/>
                <a:gd name="T61" fmla="*/ 2 h 1004"/>
                <a:gd name="T62" fmla="*/ 0 w 557"/>
                <a:gd name="T63" fmla="*/ 2 h 1004"/>
                <a:gd name="T64" fmla="*/ 1 w 557"/>
                <a:gd name="T65" fmla="*/ 1 h 1004"/>
                <a:gd name="T66" fmla="*/ 1 w 557"/>
                <a:gd name="T67" fmla="*/ 1 h 1004"/>
                <a:gd name="T68" fmla="*/ 2 w 557"/>
                <a:gd name="T69" fmla="*/ 1 h 1004"/>
                <a:gd name="T70" fmla="*/ 4 w 557"/>
                <a:gd name="T71" fmla="*/ 1 h 1004"/>
                <a:gd name="T72" fmla="*/ 6 w 557"/>
                <a:gd name="T73" fmla="*/ 1 h 1004"/>
                <a:gd name="T74" fmla="*/ 9 w 557"/>
                <a:gd name="T75" fmla="*/ 1 h 1004"/>
                <a:gd name="T76" fmla="*/ 12 w 557"/>
                <a:gd name="T77" fmla="*/ 1 h 1004"/>
                <a:gd name="T78" fmla="*/ 16 w 557"/>
                <a:gd name="T79" fmla="*/ 1 h 1004"/>
                <a:gd name="T80" fmla="*/ 19 w 557"/>
                <a:gd name="T81" fmla="*/ 1 h 1004"/>
                <a:gd name="T82" fmla="*/ 21 w 557"/>
                <a:gd name="T83" fmla="*/ 1 h 1004"/>
                <a:gd name="T84" fmla="*/ 24 w 557"/>
                <a:gd name="T85" fmla="*/ 1 h 1004"/>
                <a:gd name="T86" fmla="*/ 25 w 557"/>
                <a:gd name="T87" fmla="*/ 1 h 1004"/>
                <a:gd name="T88" fmla="*/ 25 w 557"/>
                <a:gd name="T89" fmla="*/ 1 h 1004"/>
                <a:gd name="T90" fmla="*/ 25 w 557"/>
                <a:gd name="T91" fmla="*/ 2 h 1004"/>
                <a:gd name="T92" fmla="*/ 24 w 557"/>
                <a:gd name="T93" fmla="*/ 2 h 1004"/>
                <a:gd name="T94" fmla="*/ 22 w 557"/>
                <a:gd name="T95" fmla="*/ 2 h 1004"/>
                <a:gd name="T96" fmla="*/ 19 w 557"/>
                <a:gd name="T97" fmla="*/ 2 h 1004"/>
                <a:gd name="T98" fmla="*/ 15 w 557"/>
                <a:gd name="T99" fmla="*/ 2 h 1004"/>
                <a:gd name="T100" fmla="*/ 14 w 557"/>
                <a:gd name="T101" fmla="*/ 1 h 1004"/>
                <a:gd name="T102" fmla="*/ 14 w 557"/>
                <a:gd name="T103" fmla="*/ 0 h 1004"/>
                <a:gd name="T104" fmla="*/ 21 w 557"/>
                <a:gd name="T105" fmla="*/ 0 h 1004"/>
                <a:gd name="T106" fmla="*/ 21 w 557"/>
                <a:gd name="T107" fmla="*/ 1 h 1004"/>
                <a:gd name="T108" fmla="*/ 14 w 557"/>
                <a:gd name="T109" fmla="*/ 1 h 1004"/>
                <a:gd name="T110" fmla="*/ 11 w 557"/>
                <a:gd name="T111" fmla="*/ 1 h 1004"/>
                <a:gd name="T112" fmla="*/ 3 w 557"/>
                <a:gd name="T113" fmla="*/ 1 h 1004"/>
                <a:gd name="T114" fmla="*/ 3 w 557"/>
                <a:gd name="T115" fmla="*/ 0 h 1004"/>
                <a:gd name="T116" fmla="*/ 11 w 557"/>
                <a:gd name="T117" fmla="*/ 0 h 1004"/>
                <a:gd name="T118" fmla="*/ 11 w 557"/>
                <a:gd name="T119" fmla="*/ 1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 h 791"/>
                <a:gd name="T2" fmla="*/ 0 w 647"/>
                <a:gd name="T3" fmla="*/ 0 h 791"/>
                <a:gd name="T4" fmla="*/ 1 w 647"/>
                <a:gd name="T5" fmla="*/ 0 h 791"/>
                <a:gd name="T6" fmla="*/ 1 w 647"/>
                <a:gd name="T7" fmla="*/ 1 h 791"/>
                <a:gd name="T8" fmla="*/ 3 w 647"/>
                <a:gd name="T9" fmla="*/ 0 h 791"/>
                <a:gd name="T10" fmla="*/ 4 w 647"/>
                <a:gd name="T11" fmla="*/ 0 h 791"/>
                <a:gd name="T12" fmla="*/ 3 w 647"/>
                <a:gd name="T13" fmla="*/ 1 h 791"/>
                <a:gd name="T14" fmla="*/ 4 w 647"/>
                <a:gd name="T15" fmla="*/ 2 h 791"/>
                <a:gd name="T16" fmla="*/ 3 w 647"/>
                <a:gd name="T17" fmla="*/ 2 h 791"/>
                <a:gd name="T18" fmla="*/ 1 w 647"/>
                <a:gd name="T19" fmla="*/ 1 h 791"/>
                <a:gd name="T20" fmla="*/ 1 w 647"/>
                <a:gd name="T21" fmla="*/ 2 h 791"/>
                <a:gd name="T22" fmla="*/ 0 w 647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57 w 9479"/>
                <a:gd name="T1" fmla="*/ 51 h 3813"/>
                <a:gd name="T2" fmla="*/ 96 w 9479"/>
                <a:gd name="T3" fmla="*/ 50 h 3813"/>
                <a:gd name="T4" fmla="*/ 66 w 9479"/>
                <a:gd name="T5" fmla="*/ 49 h 3813"/>
                <a:gd name="T6" fmla="*/ 101 w 9479"/>
                <a:gd name="T7" fmla="*/ 40 h 3813"/>
                <a:gd name="T8" fmla="*/ 105 w 9479"/>
                <a:gd name="T9" fmla="*/ 38 h 3813"/>
                <a:gd name="T10" fmla="*/ 79 w 9479"/>
                <a:gd name="T11" fmla="*/ 44 h 3813"/>
                <a:gd name="T12" fmla="*/ 75 w 9479"/>
                <a:gd name="T13" fmla="*/ 43 h 3813"/>
                <a:gd name="T14" fmla="*/ 79 w 9479"/>
                <a:gd name="T15" fmla="*/ 40 h 3813"/>
                <a:gd name="T16" fmla="*/ 70 w 9479"/>
                <a:gd name="T17" fmla="*/ 44 h 3813"/>
                <a:gd name="T18" fmla="*/ 79 w 9479"/>
                <a:gd name="T19" fmla="*/ 35 h 3813"/>
                <a:gd name="T20" fmla="*/ 104 w 9479"/>
                <a:gd name="T21" fmla="*/ 13 h 3813"/>
                <a:gd name="T22" fmla="*/ 104 w 9479"/>
                <a:gd name="T23" fmla="*/ 11 h 3813"/>
                <a:gd name="T24" fmla="*/ 79 w 9479"/>
                <a:gd name="T25" fmla="*/ 33 h 3813"/>
                <a:gd name="T26" fmla="*/ 71 w 9479"/>
                <a:gd name="T27" fmla="*/ 38 h 3813"/>
                <a:gd name="T28" fmla="*/ 80 w 9479"/>
                <a:gd name="T29" fmla="*/ 26 h 3813"/>
                <a:gd name="T30" fmla="*/ 68 w 9479"/>
                <a:gd name="T31" fmla="*/ 39 h 3813"/>
                <a:gd name="T32" fmla="*/ 79 w 9479"/>
                <a:gd name="T33" fmla="*/ 24 h 3813"/>
                <a:gd name="T34" fmla="*/ 90 w 9479"/>
                <a:gd name="T35" fmla="*/ 9 h 3813"/>
                <a:gd name="T36" fmla="*/ 84 w 9479"/>
                <a:gd name="T37" fmla="*/ 15 h 3813"/>
                <a:gd name="T38" fmla="*/ 64 w 9479"/>
                <a:gd name="T39" fmla="*/ 43 h 3813"/>
                <a:gd name="T40" fmla="*/ 77 w 9479"/>
                <a:gd name="T41" fmla="*/ 14 h 3813"/>
                <a:gd name="T42" fmla="*/ 69 w 9479"/>
                <a:gd name="T43" fmla="*/ 30 h 3813"/>
                <a:gd name="T44" fmla="*/ 67 w 9479"/>
                <a:gd name="T45" fmla="*/ 31 h 3813"/>
                <a:gd name="T46" fmla="*/ 73 w 9479"/>
                <a:gd name="T47" fmla="*/ 16 h 3813"/>
                <a:gd name="T48" fmla="*/ 70 w 9479"/>
                <a:gd name="T49" fmla="*/ 21 h 3813"/>
                <a:gd name="T50" fmla="*/ 60 w 9479"/>
                <a:gd name="T51" fmla="*/ 46 h 3813"/>
                <a:gd name="T52" fmla="*/ 64 w 9479"/>
                <a:gd name="T53" fmla="*/ 19 h 3813"/>
                <a:gd name="T54" fmla="*/ 61 w 9479"/>
                <a:gd name="T55" fmla="*/ 30 h 3813"/>
                <a:gd name="T56" fmla="*/ 59 w 9479"/>
                <a:gd name="T57" fmla="*/ 42 h 3813"/>
                <a:gd name="T58" fmla="*/ 59 w 9479"/>
                <a:gd name="T59" fmla="*/ 18 h 3813"/>
                <a:gd name="T60" fmla="*/ 58 w 9479"/>
                <a:gd name="T61" fmla="*/ 19 h 3813"/>
                <a:gd name="T62" fmla="*/ 58 w 9479"/>
                <a:gd name="T63" fmla="*/ 43 h 3813"/>
                <a:gd name="T64" fmla="*/ 55 w 9479"/>
                <a:gd name="T65" fmla="*/ 19 h 3813"/>
                <a:gd name="T66" fmla="*/ 54 w 9479"/>
                <a:gd name="T67" fmla="*/ 20 h 3813"/>
                <a:gd name="T68" fmla="*/ 57 w 9479"/>
                <a:gd name="T69" fmla="*/ 46 h 3813"/>
                <a:gd name="T70" fmla="*/ 47 w 9479"/>
                <a:gd name="T71" fmla="*/ 21 h 3813"/>
                <a:gd name="T72" fmla="*/ 46 w 9479"/>
                <a:gd name="T73" fmla="*/ 19 h 3813"/>
                <a:gd name="T74" fmla="*/ 54 w 9479"/>
                <a:gd name="T75" fmla="*/ 40 h 3813"/>
                <a:gd name="T76" fmla="*/ 48 w 9479"/>
                <a:gd name="T77" fmla="*/ 27 h 3813"/>
                <a:gd name="T78" fmla="*/ 41 w 9479"/>
                <a:gd name="T79" fmla="*/ 16 h 3813"/>
                <a:gd name="T80" fmla="*/ 46 w 9479"/>
                <a:gd name="T81" fmla="*/ 27 h 3813"/>
                <a:gd name="T82" fmla="*/ 52 w 9479"/>
                <a:gd name="T83" fmla="*/ 38 h 3813"/>
                <a:gd name="T84" fmla="*/ 36 w 9479"/>
                <a:gd name="T85" fmla="*/ 14 h 3813"/>
                <a:gd name="T86" fmla="*/ 36 w 9479"/>
                <a:gd name="T87" fmla="*/ 16 h 3813"/>
                <a:gd name="T88" fmla="*/ 52 w 9479"/>
                <a:gd name="T89" fmla="*/ 42 h 3813"/>
                <a:gd name="T90" fmla="*/ 43 w 9479"/>
                <a:gd name="T91" fmla="*/ 32 h 3813"/>
                <a:gd name="T92" fmla="*/ 42 w 9479"/>
                <a:gd name="T93" fmla="*/ 32 h 3813"/>
                <a:gd name="T94" fmla="*/ 51 w 9479"/>
                <a:gd name="T95" fmla="*/ 42 h 3813"/>
                <a:gd name="T96" fmla="*/ 31 w 9479"/>
                <a:gd name="T97" fmla="*/ 25 h 3813"/>
                <a:gd name="T98" fmla="*/ 10 w 9479"/>
                <a:gd name="T99" fmla="*/ 8 h 3813"/>
                <a:gd name="T100" fmla="*/ 27 w 9479"/>
                <a:gd name="T101" fmla="*/ 23 h 3813"/>
                <a:gd name="T102" fmla="*/ 47 w 9479"/>
                <a:gd name="T103" fmla="*/ 44 h 3813"/>
                <a:gd name="T104" fmla="*/ 36 w 9479"/>
                <a:gd name="T105" fmla="*/ 38 h 3813"/>
                <a:gd name="T106" fmla="*/ 47 w 9479"/>
                <a:gd name="T107" fmla="*/ 45 h 3813"/>
                <a:gd name="T108" fmla="*/ 44 w 9479"/>
                <a:gd name="T109" fmla="*/ 45 h 3813"/>
                <a:gd name="T110" fmla="*/ 27 w 9479"/>
                <a:gd name="T111" fmla="*/ 41 h 3813"/>
                <a:gd name="T112" fmla="*/ 10 w 9479"/>
                <a:gd name="T113" fmla="*/ 37 h 3813"/>
                <a:gd name="T114" fmla="*/ 27 w 9479"/>
                <a:gd name="T115" fmla="*/ 42 h 3813"/>
                <a:gd name="T116" fmla="*/ 44 w 9479"/>
                <a:gd name="T117" fmla="*/ 49 h 3813"/>
                <a:gd name="T118" fmla="*/ 30 w 9479"/>
                <a:gd name="T119" fmla="*/ 50 h 3813"/>
                <a:gd name="T120" fmla="*/ 17 w 9479"/>
                <a:gd name="T121" fmla="*/ 51 h 3813"/>
                <a:gd name="T122" fmla="*/ 4 w 9479"/>
                <a:gd name="T123" fmla="*/ 52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36459" y="1556792"/>
            <a:ext cx="2997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Заходите </a:t>
            </a:r>
          </a:p>
          <a:p>
            <a:pPr algn="ctr"/>
            <a:r>
              <a:rPr lang="ru-RU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нам на</a:t>
            </a:r>
            <a:endParaRPr lang="ru-RU" sz="4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013" y="5448436"/>
            <a:ext cx="82014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Электронная газета №22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Психологическая неделя- Радужная неделя»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823" y="116632"/>
            <a:ext cx="290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 smtClean="0">
                <a:solidFill>
                  <a:srgbClr val="990000"/>
                </a:solidFill>
              </a:rPr>
              <a:t>МБДОУЦРР№28 «ОГОНЕК»</a:t>
            </a:r>
            <a:endParaRPr lang="ru-RU" altLang="ru-RU" b="1" i="1" dirty="0">
              <a:solidFill>
                <a:srgbClr val="99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301298"/>
            <a:ext cx="265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990000"/>
                </a:solidFill>
              </a:rPr>
              <a:t>Дата выпуска 24.10.2015</a:t>
            </a:r>
            <a:endParaRPr lang="ru-RU" altLang="ru-RU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3020" y="112341"/>
            <a:ext cx="42376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altLang="ru-RU" sz="2000" b="1" cap="none" spc="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Викторина  для </a:t>
            </a:r>
            <a:r>
              <a:rPr lang="ru-RU" altLang="ru-RU" sz="2000" b="1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детей</a:t>
            </a:r>
          </a:p>
          <a:p>
            <a:pPr algn="ctr"/>
            <a:r>
              <a:rPr lang="ru-RU" altLang="ru-RU" sz="2000" b="1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altLang="ru-RU" sz="2000" b="1" cap="none" spc="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подготовительных  и старших </a:t>
            </a:r>
            <a:r>
              <a:rPr lang="ru-RU" altLang="ru-RU" sz="2000" b="1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групп</a:t>
            </a:r>
          </a:p>
          <a:p>
            <a:pPr algn="ctr"/>
            <a:r>
              <a:rPr lang="ru-RU" altLang="ru-RU" sz="2000" b="1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altLang="ru-RU" sz="2000" b="1" cap="none" spc="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«Разноцветная викторина</a:t>
            </a:r>
            <a:r>
              <a:rPr lang="ru-RU" altLang="ru-RU" sz="2000" b="1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endParaRPr lang="ru-RU" sz="2000" b="1" cap="none" spc="0" dirty="0">
              <a:ln>
                <a:prstDash val="solid"/>
              </a:ln>
              <a:solidFill>
                <a:srgbClr val="00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 descr="D:\фотографии\август-октябрь 2015\P10609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8692">
            <a:off x="5652678" y="1315119"/>
            <a:ext cx="3098383" cy="246998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pic>
        <p:nvPicPr>
          <p:cNvPr id="7" name="Picture 3" descr="C:\Users\Марина\Desktop\Фото05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27" y="1428736"/>
            <a:ext cx="3348000" cy="4000528"/>
          </a:xfrm>
          <a:prstGeom prst="rect">
            <a:avLst/>
          </a:prstGeom>
          <a:ln w="444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792250"/>
            <a:ext cx="3646025" cy="2734519"/>
          </a:xfrm>
          <a:prstGeom prst="rect">
            <a:avLst/>
          </a:prstGeom>
          <a:noFill/>
          <a:ln w="444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554859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«Кузнечики»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5977" y="4914899"/>
            <a:ext cx="135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«Бабочки»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441" y="670074"/>
            <a:ext cx="194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«Подсолнушки»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76" y="3765459"/>
            <a:ext cx="4144432" cy="27643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58" y="345807"/>
            <a:ext cx="3965525" cy="2644974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8268"/>
            <a:ext cx="3016374" cy="301637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240650718_flowers_-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44378"/>
            <a:ext cx="3377008" cy="22421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960" y="836712"/>
            <a:ext cx="2736304" cy="27363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normal_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4029252"/>
            <a:ext cx="3335533" cy="25005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5413" y="3019607"/>
            <a:ext cx="3542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Консультация для педагогов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Цветотерапия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2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ngimg.com/upload/paper_sheet_PNG7236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54" y="-35344"/>
            <a:ext cx="4778493" cy="647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340768"/>
            <a:ext cx="3672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/>
              <a:t>Еще в древние времена люди заметили, что цвет одежды, предметов быта, освещения и т.п. способен влиять на физическое и психологическое состояние человека. Цветом исцеляли в Древнем Египте, Китае, Индии, Персии. Современная наука подтвердила лечебные свойства цветов. На основе исследований их влияния сформировалась </a:t>
            </a:r>
            <a:r>
              <a:rPr lang="ru-RU" sz="1200" b="1" dirty="0" err="1"/>
              <a:t>цветотерапия</a:t>
            </a:r>
            <a:r>
              <a:rPr lang="ru-RU" sz="1200" b="1" dirty="0"/>
              <a:t> - методика улучшения здоровья человека с помощью цвета.</a:t>
            </a:r>
            <a:endParaRPr lang="ru-RU" sz="1200" dirty="0"/>
          </a:p>
          <a:p>
            <a:pPr algn="ctr" fontAlgn="base"/>
            <a:r>
              <a:rPr lang="ru-RU" sz="1200" dirty="0"/>
              <a:t>Первым положительное и отрицательное влияние цвета на психику человека обнаружил Гете, заложив таким образом основы современной </a:t>
            </a:r>
            <a:r>
              <a:rPr lang="ru-RU" sz="1200" dirty="0" err="1"/>
              <a:t>цветотерапии</a:t>
            </a:r>
            <a:r>
              <a:rPr lang="ru-RU" sz="1200" dirty="0"/>
              <a:t>. Он отмечал: «Цвета действуют на душу: они могут вызывать чувства, пробуждать эмоции и мысли, которые нас успокаивают и волнуют, порождают печаль и радость».</a:t>
            </a:r>
          </a:p>
          <a:p>
            <a:pPr algn="ctr" fontAlgn="base"/>
            <a:r>
              <a:rPr lang="ru-RU" sz="1200" dirty="0"/>
              <a:t>В. Бехтерев утверждал: «Умело подобранная гамма цветов способна благотворно влиять на нервную систему лучше, чем некоторые микстуры».</a:t>
            </a:r>
          </a:p>
          <a:p>
            <a:pPr algn="ctr" fontAlgn="base"/>
            <a:r>
              <a:rPr lang="ru-RU" sz="1200" dirty="0"/>
              <a:t>Американский психолог </a:t>
            </a:r>
            <a:r>
              <a:rPr lang="ru-RU" sz="1200" dirty="0" err="1"/>
              <a:t>Джекоб</a:t>
            </a:r>
            <a:r>
              <a:rPr lang="ru-RU" sz="1200" dirty="0"/>
              <a:t> </a:t>
            </a:r>
            <a:r>
              <a:rPr lang="ru-RU" sz="1200" dirty="0" err="1"/>
              <a:t>Либерман</a:t>
            </a:r>
            <a:r>
              <a:rPr lang="ru-RU" sz="1200" dirty="0"/>
              <a:t>, тридцать лет изучал влияние света и цветных лучей на организм человека, пришел к выводу, что цвет и солнечный свет могут заменить почти все лекарства!</a:t>
            </a:r>
          </a:p>
          <a:p>
            <a:pPr algn="ctr" fontAlgn="base"/>
            <a:r>
              <a:rPr lang="ru-RU" sz="1200" dirty="0"/>
              <a:t>Сейчас сложилась целая научная теория влияния цветов на психофизиологическое состояние человека.</a:t>
            </a:r>
          </a:p>
          <a:p>
            <a:pPr algn="ctr" fontAlgn="base"/>
            <a:r>
              <a:rPr lang="ru-RU" sz="1200" dirty="0"/>
              <a:t>В психодиагностике существуют «цветные методы»,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0946" y="474345"/>
            <a:ext cx="31594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консультация для родителей: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цвета на самочувствие ребенка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87838"/>
            <a:ext cx="41529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606" y="332656"/>
            <a:ext cx="4469475" cy="29811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07" y="3573016"/>
            <a:ext cx="4829199" cy="32210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18" y="325989"/>
            <a:ext cx="41214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</a:rPr>
              <a:t>Выставка фотографий </a:t>
            </a:r>
            <a:endParaRPr lang="ru-RU" altLang="ru-RU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chemeClr val="accent2"/>
                </a:solidFill>
              </a:rPr>
              <a:t>животных </a:t>
            </a:r>
            <a:r>
              <a:rPr lang="ru-RU" altLang="ru-RU" sz="2400" b="1" dirty="0">
                <a:solidFill>
                  <a:schemeClr val="accent2"/>
                </a:solidFill>
              </a:rPr>
              <a:t>с их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детенышами</a:t>
            </a:r>
          </a:p>
          <a:p>
            <a:pPr algn="ctr"/>
            <a:r>
              <a:rPr lang="ru-RU" alt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altLang="ru-RU" sz="2400" b="1" dirty="0">
                <a:solidFill>
                  <a:schemeClr val="accent2"/>
                </a:solidFill>
              </a:rPr>
              <a:t>«</a:t>
            </a:r>
            <a:r>
              <a:rPr lang="ru-RU" altLang="ru-RU" sz="2400" b="1" dirty="0">
                <a:solidFill>
                  <a:srgbClr val="7030A0"/>
                </a:solidFill>
              </a:rPr>
              <a:t>Разноцветные детки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»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pic>
        <p:nvPicPr>
          <p:cNvPr id="1029" name="Picture 5" descr="Эти животные научат быть хорошими родителям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955" y="3836337"/>
            <a:ext cx="1562979" cy="21417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Эти животные научат быть хорошими родителями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262" y="1792872"/>
            <a:ext cx="2184579" cy="14575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Эти животные научат быть хорошими родителями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068" y="3851867"/>
            <a:ext cx="1507403" cy="213391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01" y="508238"/>
            <a:ext cx="3533688" cy="235694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Роман\Desktop\разноцветная неделя\фото разн нед\201510191458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119">
            <a:off x="4582204" y="783406"/>
            <a:ext cx="4128459" cy="30963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Марина\Desktop\Фото05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266312" y="3361797"/>
            <a:ext cx="2869719" cy="38262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фотографии\август-октябрь 2015\P10608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22900">
            <a:off x="200585" y="3139975"/>
            <a:ext cx="3357586" cy="25581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6374746"/>
            <a:ext cx="455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Выставки коллажей «</a:t>
            </a:r>
            <a:r>
              <a:rPr lang="ru-RU" altLang="ru-RU" b="1" dirty="0">
                <a:solidFill>
                  <a:srgbClr val="FFFF00"/>
                </a:solidFill>
              </a:rPr>
              <a:t>Радужные поделки</a:t>
            </a:r>
            <a:r>
              <a:rPr lang="ru-RU" altLang="ru-RU" b="1" dirty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7276" y="9752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</a:rPr>
              <a:t>Выставки коллективных работ «</a:t>
            </a:r>
            <a:r>
              <a:rPr lang="ru-RU" altLang="ru-RU" b="1" dirty="0">
                <a:solidFill>
                  <a:srgbClr val="FF0000"/>
                </a:solidFill>
              </a:rPr>
              <a:t>Мой любимый цвет!</a:t>
            </a:r>
            <a:r>
              <a:rPr lang="ru-RU" altLang="ru-RU" b="1" dirty="0">
                <a:solidFill>
                  <a:schemeClr val="accent2"/>
                </a:solidFill>
              </a:rPr>
              <a:t>»;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3377">
            <a:off x="2339753" y="2428199"/>
            <a:ext cx="3590178" cy="239462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Pictures\IMG_20151016_1235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761" y="3861048"/>
            <a:ext cx="6538509" cy="272294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859" y="351018"/>
            <a:ext cx="4613281" cy="307702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836712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kern="50" dirty="0">
                <a:solidFill>
                  <a:srgbClr val="FF0000"/>
                </a:solidFill>
                <a:latin typeface="Times New Roman"/>
                <a:ea typeface="Andale Sans UI"/>
              </a:rPr>
              <a:t> </a:t>
            </a:r>
            <a:r>
              <a:rPr lang="ru-RU" b="1" i="1" kern="1400" dirty="0">
                <a:solidFill>
                  <a:srgbClr val="FF0000"/>
                </a:solidFill>
                <a:latin typeface="Times New Roman"/>
                <a:ea typeface="Andale Sans UI"/>
              </a:rPr>
              <a:t>Проект </a:t>
            </a:r>
            <a:r>
              <a:rPr lang="ru-RU" b="1" i="1" kern="1400" dirty="0">
                <a:solidFill>
                  <a:srgbClr val="7030A0"/>
                </a:solidFill>
                <a:latin typeface="Times New Roman"/>
                <a:ea typeface="Andale Sans UI"/>
              </a:rPr>
              <a:t/>
            </a:r>
            <a:br>
              <a:rPr lang="ru-RU" b="1" i="1" kern="1400" dirty="0">
                <a:solidFill>
                  <a:srgbClr val="7030A0"/>
                </a:solidFill>
                <a:latin typeface="Times New Roman"/>
                <a:ea typeface="Andale Sans UI"/>
              </a:rPr>
            </a:br>
            <a:r>
              <a:rPr lang="ru-RU" b="1" i="1" kern="1400" dirty="0">
                <a:solidFill>
                  <a:srgbClr val="FFC000"/>
                </a:solidFill>
                <a:latin typeface="Times New Roman"/>
                <a:ea typeface="Andale Sans UI"/>
              </a:rPr>
              <a:t>«Разноцветная неделя» </a:t>
            </a:r>
            <a:br>
              <a:rPr lang="ru-RU" b="1" i="1" kern="1400" dirty="0">
                <a:solidFill>
                  <a:srgbClr val="FFC000"/>
                </a:solidFill>
                <a:latin typeface="Times New Roman"/>
                <a:ea typeface="Andale Sans UI"/>
              </a:rPr>
            </a:br>
            <a:r>
              <a:rPr lang="ru-RU" b="1" i="1" kern="1400" dirty="0">
                <a:solidFill>
                  <a:srgbClr val="00B050"/>
                </a:solidFill>
                <a:latin typeface="Times New Roman"/>
                <a:ea typeface="Andale Sans UI"/>
              </a:rPr>
              <a:t>для детей</a:t>
            </a:r>
            <a:r>
              <a:rPr lang="ru-RU" kern="50" dirty="0">
                <a:solidFill>
                  <a:srgbClr val="7030A0"/>
                </a:solidFill>
                <a:latin typeface="Times New Roman"/>
                <a:ea typeface="Andale Sans UI"/>
              </a:rPr>
              <a:t/>
            </a:r>
            <a:br>
              <a:rPr lang="ru-RU" kern="50" dirty="0">
                <a:solidFill>
                  <a:srgbClr val="7030A0"/>
                </a:solidFill>
                <a:latin typeface="Times New Roman"/>
                <a:ea typeface="Andale Sans UI"/>
              </a:rPr>
            </a:br>
            <a:r>
              <a:rPr lang="ru-RU" b="1" i="1" kern="1400" dirty="0">
                <a:solidFill>
                  <a:srgbClr val="002060"/>
                </a:solidFill>
                <a:latin typeface="Times New Roman"/>
                <a:ea typeface="Andale Sans UI"/>
              </a:rPr>
              <a:t>средней группы №3 </a:t>
            </a:r>
            <a:r>
              <a:rPr lang="ru-RU" b="1" i="1" kern="1400" dirty="0">
                <a:solidFill>
                  <a:srgbClr val="7030A0"/>
                </a:solidFill>
                <a:latin typeface="Times New Roman"/>
                <a:ea typeface="Andale Sans UI"/>
              </a:rPr>
              <a:t/>
            </a:r>
            <a:br>
              <a:rPr lang="ru-RU" b="1" i="1" kern="1400" dirty="0">
                <a:solidFill>
                  <a:srgbClr val="7030A0"/>
                </a:solidFill>
                <a:latin typeface="Times New Roman"/>
                <a:ea typeface="Andale Sans UI"/>
              </a:rPr>
            </a:br>
            <a:r>
              <a:rPr lang="ru-RU" b="1" i="1" kern="1400" dirty="0">
                <a:solidFill>
                  <a:srgbClr val="7030A0"/>
                </a:solidFill>
                <a:latin typeface="Times New Roman"/>
                <a:ea typeface="Andale Sans UI"/>
              </a:rPr>
              <a:t> «Незабудки»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1741" y="1052736"/>
            <a:ext cx="28132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i="1" kern="14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Andale Sans UI"/>
              </a:rPr>
              <a:t>«Разноцветная неделя»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13" y="386104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дети выполняли работу дня. В результате получилась вот такая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адуга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 rot="1022110">
            <a:off x="269356" y="1239849"/>
            <a:ext cx="2574622" cy="2073533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 descr="http://magu-profi.ru/wp-content/uploads/2013/11/radu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51" y="807366"/>
            <a:ext cx="8136904" cy="58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1384" y="260648"/>
            <a:ext cx="7305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Акции «Разноцветные пожелания»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206" name="Picture 14" descr="http://xn----otbhaocdlhdahy8i3b.xn--p1ai/DIZAIN/ehmblema_radu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402212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584117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accent4">
                    <a:lumMod val="50000"/>
                  </a:schemeClr>
                </a:solidFill>
              </a:rPr>
              <a:t>Желаем много дней счастливых,</a:t>
            </a:r>
            <a:br>
              <a:rPr lang="ru-RU" sz="105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050" dirty="0">
                <a:solidFill>
                  <a:schemeClr val="accent4">
                    <a:lumMod val="50000"/>
                  </a:schemeClr>
                </a:solidFill>
              </a:rPr>
              <a:t>Цветов, улыбок, нежных слов!</a:t>
            </a:r>
            <a:br>
              <a:rPr lang="ru-RU" sz="105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050" dirty="0">
                <a:solidFill>
                  <a:schemeClr val="accent4">
                    <a:lumMod val="50000"/>
                  </a:schemeClr>
                </a:solidFill>
              </a:rPr>
              <a:t>Пусть будет всё, что сердцу мило:</a:t>
            </a:r>
            <a:br>
              <a:rPr lang="ru-RU" sz="105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050" dirty="0">
                <a:solidFill>
                  <a:schemeClr val="accent4">
                    <a:lumMod val="50000"/>
                  </a:schemeClr>
                </a:solidFill>
              </a:rPr>
              <a:t>Удача, радость и любовь!</a:t>
            </a: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/>
            </a:r>
            <a:br>
              <a:rPr lang="ru-RU" sz="1050" dirty="0"/>
            </a:br>
            <a:endParaRPr lang="ru-RU" sz="1050" b="1" dirty="0"/>
          </a:p>
        </p:txBody>
      </p:sp>
      <p:sp>
        <p:nvSpPr>
          <p:cNvPr id="6" name="Капля 5"/>
          <p:cNvSpPr/>
          <p:nvPr/>
        </p:nvSpPr>
        <p:spPr>
          <a:xfrm>
            <a:off x="549451" y="3284984"/>
            <a:ext cx="2014432" cy="1751012"/>
          </a:xfrm>
          <a:prstGeom prst="teardrop">
            <a:avLst>
              <a:gd name="adj" fmla="val 126442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00FF"/>
                </a:solidFill>
              </a:rPr>
              <a:t>Пусть улыбкой, радостью, любовью</a:t>
            </a:r>
            <a:br>
              <a:rPr lang="ru-RU" sz="1050" dirty="0">
                <a:solidFill>
                  <a:srgbClr val="0000FF"/>
                </a:solidFill>
              </a:rPr>
            </a:br>
            <a:r>
              <a:rPr lang="ru-RU" sz="1050" dirty="0">
                <a:solidFill>
                  <a:srgbClr val="0000FF"/>
                </a:solidFill>
              </a:rPr>
              <a:t>Сердце полнится всегда.</a:t>
            </a:r>
            <a:br>
              <a:rPr lang="ru-RU" sz="1050" dirty="0">
                <a:solidFill>
                  <a:srgbClr val="0000FF"/>
                </a:solidFill>
              </a:rPr>
            </a:br>
            <a:r>
              <a:rPr lang="ru-RU" sz="1050" dirty="0">
                <a:solidFill>
                  <a:srgbClr val="0000FF"/>
                </a:solidFill>
              </a:rPr>
              <a:t>Крепких сил, энергии, здоровья,</a:t>
            </a:r>
            <a:br>
              <a:rPr lang="ru-RU" sz="1050" dirty="0">
                <a:solidFill>
                  <a:srgbClr val="0000FF"/>
                </a:solidFill>
              </a:rPr>
            </a:br>
            <a:r>
              <a:rPr lang="ru-RU" sz="1050" dirty="0">
                <a:solidFill>
                  <a:srgbClr val="0000FF"/>
                </a:solidFill>
              </a:rPr>
              <a:t>Нежности на долгие года</a:t>
            </a:r>
            <a:r>
              <a:rPr lang="ru-RU" sz="1050" dirty="0" smtClean="0">
                <a:solidFill>
                  <a:srgbClr val="0000FF"/>
                </a:solidFill>
              </a:rPr>
              <a:t>.</a:t>
            </a:r>
            <a:endParaRPr lang="ru-RU" sz="1050" dirty="0">
              <a:solidFill>
                <a:srgbClr val="0000FF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7660295">
            <a:off x="3914232" y="4098623"/>
            <a:ext cx="1950459" cy="2200967"/>
          </a:xfrm>
          <a:prstGeom prst="teardrop">
            <a:avLst>
              <a:gd name="adj" fmla="val 119255"/>
            </a:avLst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C00000"/>
                </a:solidFill>
              </a:rPr>
              <a:t>Желаем ярких счастливых дней,</a:t>
            </a:r>
            <a:br>
              <a:rPr lang="ru-RU" sz="1050" dirty="0">
                <a:solidFill>
                  <a:srgbClr val="C00000"/>
                </a:solidFill>
              </a:rPr>
            </a:br>
            <a:r>
              <a:rPr lang="ru-RU" sz="1050" dirty="0">
                <a:solidFill>
                  <a:srgbClr val="C00000"/>
                </a:solidFill>
              </a:rPr>
              <a:t>Заботы близких и тепла друзей,</a:t>
            </a:r>
            <a:br>
              <a:rPr lang="ru-RU" sz="1050" dirty="0">
                <a:solidFill>
                  <a:srgbClr val="C00000"/>
                </a:solidFill>
              </a:rPr>
            </a:br>
            <a:r>
              <a:rPr lang="ru-RU" sz="1050" dirty="0">
                <a:solidFill>
                  <a:srgbClr val="C00000"/>
                </a:solidFill>
              </a:rPr>
              <a:t>Любовь и радость в душе хранить,</a:t>
            </a:r>
            <a:br>
              <a:rPr lang="ru-RU" sz="1050" dirty="0">
                <a:solidFill>
                  <a:srgbClr val="C00000"/>
                </a:solidFill>
              </a:rPr>
            </a:br>
            <a:r>
              <a:rPr lang="ru-RU" sz="1050" dirty="0">
                <a:solidFill>
                  <a:srgbClr val="C00000"/>
                </a:solidFill>
              </a:rPr>
              <a:t>В удачу верить и жизнь любить! </a:t>
            </a:r>
            <a:br>
              <a:rPr lang="ru-RU" sz="1050" dirty="0">
                <a:solidFill>
                  <a:srgbClr val="C00000"/>
                </a:solidFill>
              </a:rPr>
            </a:b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21117268">
            <a:off x="1128909" y="4868779"/>
            <a:ext cx="2027109" cy="2024409"/>
          </a:xfrm>
          <a:prstGeom prst="teardrop">
            <a:avLst>
              <a:gd name="adj" fmla="val 122896"/>
            </a:avLst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Пусть этот день прекрасным будет</a:t>
            </a:r>
            <a:b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 все сбываются мечты.</a:t>
            </a:r>
            <a:b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Пусть солнце светит вам повсюду</a:t>
            </a:r>
            <a:b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 улыбаются цветы.</a:t>
            </a:r>
            <a:br>
              <a:rPr lang="ru-RU" sz="105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ru-RU" sz="105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51571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Пожелания для всех с новым днём!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896" y="2276872"/>
            <a:ext cx="790152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 всех за помощь  в проведении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«Недели психологии».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Воспитателей, специалистов ДОУ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родителей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активное  участие, нестандартные решения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доброжелательность.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2078" y="5013176"/>
            <a:ext cx="50533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Педагог- психолог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Семенюк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С.П.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6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88" y="2967335"/>
            <a:ext cx="864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следующей Встречи…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5157192"/>
            <a:ext cx="547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dventure" panose="02000503020000020003" pitchFamily="2" charset="0"/>
              </a:rPr>
              <a:t>Составитель педагог- психолог  </a:t>
            </a:r>
            <a:r>
              <a:rPr lang="ru-RU" sz="2800" b="1" dirty="0" err="1" smtClean="0">
                <a:solidFill>
                  <a:srgbClr val="7030A0"/>
                </a:solidFill>
                <a:latin typeface="Adventure" panose="02000503020000020003" pitchFamily="2" charset="0"/>
              </a:rPr>
              <a:t>Семенюк</a:t>
            </a:r>
            <a:r>
              <a:rPr lang="ru-RU" sz="2800" b="1" dirty="0" smtClean="0">
                <a:solidFill>
                  <a:srgbClr val="7030A0"/>
                </a:solidFill>
                <a:latin typeface="Adventure" panose="02000503020000020003" pitchFamily="2" charset="0"/>
              </a:rPr>
              <a:t> С.П.</a:t>
            </a:r>
            <a:endParaRPr lang="ru-RU" sz="2800" b="1" dirty="0">
              <a:solidFill>
                <a:srgbClr val="7030A0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6675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kern="1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Из нашей газеты вы узнаете :</a:t>
            </a:r>
            <a:endParaRPr lang="ru-RU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4" y="75134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прошла «неделя психологии»  в нашем детском саду:</a:t>
            </a:r>
          </a:p>
          <a:p>
            <a:endParaRPr lang="ru-RU" alt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в группах дети встречались с различными красками 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красный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- желтый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– зеленый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четверг- синий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– фиолетовый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проведены: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 по изо-деятельности «</a:t>
            </a:r>
            <a:r>
              <a:rPr lang="ru-RU" alt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 неделя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развлечение «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красок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Спектакль- сказка «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бесцветного петушка и радугу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 для детей подготовительных  и старших групп «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 викторина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консультация для воспитателей: «</a:t>
            </a:r>
            <a:r>
              <a:rPr lang="ru-RU" alt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консультация для родителей: «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цвета на самочувствие ребенка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фотографий животных с их детенышами «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детки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•"/>
            </a:pP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коллективных работ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любимый цвет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коллажей «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Радужные поделки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Tx/>
              <a:buChar char="•"/>
            </a:pPr>
            <a:r>
              <a:rPr lang="ru-RU" b="1" kern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Проект</a:t>
            </a:r>
            <a:r>
              <a:rPr lang="ru-RU" b="1" i="1" kern="1400" dirty="0">
                <a:solidFill>
                  <a:srgbClr val="FF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ru-RU" b="1" i="1" kern="1400" dirty="0" smtClean="0">
                <a:solidFill>
                  <a:srgbClr val="FFC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«</a:t>
            </a:r>
            <a:r>
              <a:rPr lang="ru-RU" b="1" kern="1400" dirty="0">
                <a:solidFill>
                  <a:srgbClr val="FFC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Разноцветная неделя» </a:t>
            </a:r>
            <a:r>
              <a:rPr lang="ru-RU" b="1" kern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для детей</a:t>
            </a:r>
            <a:endParaRPr lang="ru-RU" alt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</a:t>
            </a:r>
            <a:r>
              <a:rPr lang="ru-RU" alt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пожелания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595502"/>
            <a:ext cx="19611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вторник - желтый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1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468" y="428178"/>
            <a:ext cx="84930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положительного эмоционального фона в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ДОУ,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детско- родительских отношений, снятие психоэмоционального напряжения и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усталости, популяризация психологических знаний.</a:t>
            </a:r>
            <a:endParaRPr lang="ru-RU" sz="1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Прививать навыки коллективного взаимодействия и индивидуальной деятельности.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Вызвать 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взрослых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эмоции, обогащать впечатления, пробуждать интерес к игровой деятельности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Формировать цветоощущения дошкольников;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Активизировать словарный запас дошкольников;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Развитие навыков связной речи;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Учить делать выводы, устанавливать причинно-следственные связи;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Развитие навыков самостоятельной и коллективной творческой деятельности.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Развивать любознательность, познавательные способности детей (внимание, мышление, память, воображение) при совместной и индивидуальной деятельности;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Развивать творческие и интеллектуальные способности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2939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графии\август-октябрь 2015\P10608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0634">
            <a:off x="5712120" y="431255"/>
            <a:ext cx="2977149" cy="2364207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</p:pic>
      <p:pic>
        <p:nvPicPr>
          <p:cNvPr id="3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Pictures\IMG_20151016_1101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9221">
            <a:off x="478158" y="4326262"/>
            <a:ext cx="3690958" cy="2234882"/>
          </a:xfrm>
          <a:prstGeom prst="rect">
            <a:avLst/>
          </a:prstGeom>
          <a:ln w="444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Роман\Desktop\разноцветная неделя\фото разн нед\201510120930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3368539" cy="20642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</p:pic>
      <p:pic>
        <p:nvPicPr>
          <p:cNvPr id="6" name="Picture 2" descr="C:\Users\Роман\Desktop\разноцветная неделя\фото разн нед\201510150959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9570">
            <a:off x="5356979" y="4282333"/>
            <a:ext cx="3421142" cy="225096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08571"/>
            <a:ext cx="3359645" cy="2240857"/>
          </a:xfrm>
          <a:prstGeom prst="rect">
            <a:avLst/>
          </a:prstGeom>
          <a:noFill/>
          <a:ln w="444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7401" y="2564904"/>
            <a:ext cx="1594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Понедельник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r>
              <a:rPr lang="ru-RU" altLang="ru-RU" b="1" dirty="0" smtClean="0">
                <a:solidFill>
                  <a:srgbClr val="FF0000"/>
                </a:solidFill>
              </a:rPr>
              <a:t>- </a:t>
            </a:r>
            <a:r>
              <a:rPr lang="ru-RU" altLang="ru-RU" b="1" dirty="0">
                <a:solidFill>
                  <a:srgbClr val="FF0000"/>
                </a:solidFill>
              </a:rPr>
              <a:t>красный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68140" y="2740754"/>
            <a:ext cx="178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B050"/>
                </a:solidFill>
              </a:rPr>
              <a:t>среда – </a:t>
            </a:r>
            <a:r>
              <a:rPr lang="ru-RU" altLang="ru-RU" b="1" dirty="0" smtClean="0">
                <a:solidFill>
                  <a:srgbClr val="00B050"/>
                </a:solidFill>
              </a:rPr>
              <a:t>зеленая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3861495"/>
            <a:ext cx="1666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</a:rPr>
              <a:t>четверг- синий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3" y="3722996"/>
            <a:ext cx="1600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7030A0"/>
                </a:solidFill>
              </a:rPr>
              <a:t>Пятница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  <a:r>
              <a:rPr lang="ru-RU" altLang="ru-RU" b="1" dirty="0">
                <a:solidFill>
                  <a:srgbClr val="7030A0"/>
                </a:solidFill>
              </a:rPr>
              <a:t>– </a:t>
            </a:r>
            <a:r>
              <a:rPr lang="ru-RU" altLang="ru-RU" b="1" dirty="0" smtClean="0">
                <a:solidFill>
                  <a:srgbClr val="7030A0"/>
                </a:solidFill>
              </a:rPr>
              <a:t>фиолетовая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4101" y="1166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Взрослые и дети приходили в детский сад одетые в разные цвета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0845" y="1772816"/>
            <a:ext cx="16823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Вторник-желтый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5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209810" cy="2140918"/>
          </a:xfrm>
          <a:prstGeom prst="rect">
            <a:avLst/>
          </a:prstGeom>
          <a:ln w="381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Марина\Desktop\Фото05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48774" y="1167532"/>
            <a:ext cx="2190576" cy="397720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:\фотографии\август-октябрь 2015\P10608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0816">
            <a:off x="5434641" y="2888715"/>
            <a:ext cx="3300652" cy="213573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3231">
            <a:off x="255458" y="4149080"/>
            <a:ext cx="3317769" cy="2212926"/>
          </a:xfrm>
          <a:prstGeom prst="rect">
            <a:avLst/>
          </a:prstGeom>
          <a:ln w="381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12" y="116632"/>
            <a:ext cx="3309839" cy="2207637"/>
          </a:xfrm>
          <a:prstGeom prst="rect">
            <a:avLst/>
          </a:prstGeom>
          <a:ln w="381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Роман\Desktop\разноцветная неделя\фото разн нед\2015101612041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579772"/>
            <a:ext cx="2916818" cy="218761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фотографии\август-октябрь 2015\P106090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5582">
            <a:off x="3468602" y="2133585"/>
            <a:ext cx="2521122" cy="240494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239570" y="116632"/>
            <a:ext cx="3544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Оформление групп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5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27764" y="322909"/>
            <a:ext cx="5682583" cy="636974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 rot="10800000">
            <a:off x="5561190" y="980728"/>
            <a:ext cx="3475306" cy="5711921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116633"/>
            <a:ext cx="54868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читали стихи и сказки,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загадывали загадки про краски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542" y="1443841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Сказка в стихах о </a:t>
            </a:r>
            <a:r>
              <a:rPr lang="ru-RU" sz="1400" b="1" dirty="0">
                <a:solidFill>
                  <a:srgbClr val="00B050"/>
                </a:solidFill>
              </a:rPr>
              <a:t>зеленом цвете</a:t>
            </a:r>
          </a:p>
          <a:p>
            <a:r>
              <a:rPr lang="ru-RU" sz="1400" dirty="0"/>
              <a:t>Куда исчез зеленый цвет?</a:t>
            </a:r>
            <a:br>
              <a:rPr lang="ru-RU" sz="1400" dirty="0"/>
            </a:br>
            <a:r>
              <a:rPr lang="ru-RU" sz="1400" dirty="0"/>
              <a:t>Вчера он был, сегодня - нет.</a:t>
            </a:r>
            <a:br>
              <a:rPr lang="ru-RU" sz="1400" dirty="0"/>
            </a:br>
            <a:r>
              <a:rPr lang="ru-RU" sz="1400" dirty="0"/>
              <a:t>Я не нашла его в саду.</a:t>
            </a:r>
            <a:br>
              <a:rPr lang="ru-RU" sz="1400" dirty="0"/>
            </a:br>
            <a:r>
              <a:rPr lang="ru-RU" sz="1400" dirty="0"/>
              <a:t>Камыш свечой дрожит в пруду,</a:t>
            </a:r>
            <a:br>
              <a:rPr lang="ru-RU" sz="1400" dirty="0"/>
            </a:br>
            <a:r>
              <a:rPr lang="ru-RU" sz="1400" dirty="0"/>
              <a:t>И пышный клен сменил наряд,</a:t>
            </a:r>
            <a:br>
              <a:rPr lang="ru-RU" sz="1400" dirty="0"/>
            </a:br>
            <a:r>
              <a:rPr lang="ru-RU" sz="1400" dirty="0"/>
              <a:t>Огнем листы его горят.</a:t>
            </a:r>
            <a:br>
              <a:rPr lang="ru-RU" sz="1400" dirty="0"/>
            </a:br>
            <a:r>
              <a:rPr lang="ru-RU" sz="1400" dirty="0"/>
              <a:t>Я побежала вниз, к реке.</a:t>
            </a:r>
            <a:br>
              <a:rPr lang="ru-RU" sz="1400" dirty="0"/>
            </a:br>
            <a:r>
              <a:rPr lang="ru-RU" sz="1400" dirty="0"/>
              <a:t>Быть может, зелень в ручейке?</a:t>
            </a:r>
            <a:br>
              <a:rPr lang="ru-RU" sz="1400" dirty="0"/>
            </a:br>
            <a:r>
              <a:rPr lang="ru-RU" sz="1400" dirty="0"/>
              <a:t>В реке белели облака,</a:t>
            </a:r>
            <a:br>
              <a:rPr lang="ru-RU" sz="1400" dirty="0"/>
            </a:br>
            <a:r>
              <a:rPr lang="ru-RU" sz="1400" dirty="0"/>
              <a:t>Желтела ленточка песка,</a:t>
            </a:r>
            <a:br>
              <a:rPr lang="ru-RU" sz="1400" dirty="0"/>
            </a:br>
            <a:r>
              <a:rPr lang="ru-RU" sz="1400" dirty="0"/>
              <a:t>И отражался до небес</a:t>
            </a:r>
            <a:br>
              <a:rPr lang="ru-RU" sz="1400" dirty="0"/>
            </a:br>
            <a:r>
              <a:rPr lang="ru-RU" sz="1400" dirty="0"/>
              <a:t>Оранжево-багряный лес.</a:t>
            </a:r>
            <a:br>
              <a:rPr lang="ru-RU" sz="1400" dirty="0"/>
            </a:br>
            <a:r>
              <a:rPr lang="ru-RU" sz="1400" dirty="0"/>
              <a:t>А светлый ручеек лесной</a:t>
            </a:r>
            <a:br>
              <a:rPr lang="ru-RU" sz="1400" dirty="0"/>
            </a:br>
            <a:r>
              <a:rPr lang="ru-RU" sz="1400" dirty="0"/>
              <a:t>Укрылся под большой сосной,</a:t>
            </a:r>
            <a:br>
              <a:rPr lang="ru-RU" sz="1400" dirty="0"/>
            </a:br>
            <a:r>
              <a:rPr lang="ru-RU" sz="1400" dirty="0"/>
              <a:t>И лишь она была одна</a:t>
            </a:r>
            <a:br>
              <a:rPr lang="ru-RU" sz="1400" dirty="0"/>
            </a:br>
            <a:r>
              <a:rPr lang="ru-RU" sz="1400" dirty="0"/>
              <a:t>Как прежде, ярко зелена.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62075" y="1607653"/>
            <a:ext cx="24482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 </a:t>
            </a:r>
            <a:r>
              <a:rPr lang="ru-RU" sz="1400" dirty="0" err="1"/>
              <a:t>прожурчал</a:t>
            </a:r>
            <a:r>
              <a:rPr lang="ru-RU" sz="1400" dirty="0"/>
              <a:t> мне ручеек,</a:t>
            </a:r>
            <a:br>
              <a:rPr lang="ru-RU" sz="1400" dirty="0"/>
            </a:br>
            <a:r>
              <a:rPr lang="ru-RU" sz="1400" dirty="0"/>
              <a:t>Что год уже почти истек.</a:t>
            </a:r>
          </a:p>
          <a:p>
            <a:r>
              <a:rPr lang="ru-RU" sz="1400" dirty="0"/>
              <a:t>"Ведь нынче осень, не весна,-</a:t>
            </a:r>
            <a:br>
              <a:rPr lang="ru-RU" sz="1400" dirty="0"/>
            </a:br>
            <a:r>
              <a:rPr lang="ru-RU" sz="1400" dirty="0"/>
              <a:t>Прошелестела мне сосна,-</a:t>
            </a:r>
            <a:br>
              <a:rPr lang="ru-RU" sz="1400" dirty="0"/>
            </a:br>
            <a:r>
              <a:rPr lang="ru-RU" sz="1400" dirty="0"/>
              <a:t>А осень любит желтый цвет,</a:t>
            </a:r>
            <a:br>
              <a:rPr lang="ru-RU" sz="1400" dirty="0"/>
            </a:br>
            <a:r>
              <a:rPr lang="ru-RU" sz="1400" dirty="0"/>
              <a:t>Листы им крася много лет.</a:t>
            </a:r>
            <a:br>
              <a:rPr lang="ru-RU" sz="1400" dirty="0"/>
            </a:br>
            <a:r>
              <a:rPr lang="ru-RU" sz="1400" dirty="0"/>
              <a:t>Все-все покрыла желтизной,</a:t>
            </a:r>
            <a:br>
              <a:rPr lang="ru-RU" sz="1400" dirty="0"/>
            </a:br>
            <a:r>
              <a:rPr lang="ru-RU" sz="1400" dirty="0"/>
              <a:t>Зеленый цвет - на мне одной.</a:t>
            </a:r>
            <a:br>
              <a:rPr lang="ru-RU" sz="1400" dirty="0"/>
            </a:br>
            <a:r>
              <a:rPr lang="ru-RU" sz="1400" dirty="0"/>
              <a:t>Ведь у меня листы - иголки,</a:t>
            </a:r>
            <a:br>
              <a:rPr lang="ru-RU" sz="1400" dirty="0"/>
            </a:br>
            <a:r>
              <a:rPr lang="ru-RU" sz="1400" dirty="0"/>
              <a:t>Раскрашивать их очень колко.</a:t>
            </a:r>
            <a:br>
              <a:rPr lang="ru-RU" sz="1400" dirty="0"/>
            </a:br>
            <a:r>
              <a:rPr lang="ru-RU" sz="1400" dirty="0"/>
              <a:t>Не любит осень мои ласки</a:t>
            </a:r>
            <a:br>
              <a:rPr lang="ru-RU" sz="1400" dirty="0"/>
            </a:br>
            <a:r>
              <a:rPr lang="ru-RU" sz="1400" dirty="0"/>
              <a:t>И на меня не тратит краски".</a:t>
            </a:r>
            <a:br>
              <a:rPr lang="ru-RU" sz="1400" dirty="0"/>
            </a:br>
            <a:r>
              <a:rPr lang="ru-RU" sz="1400" dirty="0"/>
              <a:t>Так вот он где, зеленый цвет,</a:t>
            </a:r>
            <a:br>
              <a:rPr lang="ru-RU" sz="1400" dirty="0"/>
            </a:br>
            <a:r>
              <a:rPr lang="ru-RU" sz="1400" dirty="0"/>
              <a:t>Он на иголочки надет!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8111" y="1052736"/>
            <a:ext cx="26642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Загадки про краски</a:t>
            </a:r>
          </a:p>
          <a:p>
            <a:r>
              <a:rPr lang="ru-RU" sz="1400" dirty="0" smtClean="0"/>
              <a:t>Говорила </a:t>
            </a:r>
            <a:r>
              <a:rPr lang="ru-RU" sz="1400" dirty="0"/>
              <a:t>мама Боре:</a:t>
            </a:r>
            <a:br>
              <a:rPr lang="ru-RU" sz="1400" dirty="0"/>
            </a:br>
            <a:r>
              <a:rPr lang="ru-RU" sz="1400" dirty="0"/>
              <a:t>— Не пойдем сейчас — опасно!</a:t>
            </a:r>
            <a:br>
              <a:rPr lang="ru-RU" sz="1400" dirty="0"/>
            </a:br>
            <a:r>
              <a:rPr lang="ru-RU" sz="1400" dirty="0"/>
              <a:t>Потому, что в светофоре</a:t>
            </a:r>
            <a:br>
              <a:rPr lang="ru-RU" sz="1400" dirty="0"/>
            </a:br>
            <a:r>
              <a:rPr lang="ru-RU" sz="1400" dirty="0"/>
              <a:t>Не зеленый свет, а…</a:t>
            </a:r>
            <a:br>
              <a:rPr lang="ru-RU" sz="1400" dirty="0"/>
            </a:br>
            <a:r>
              <a:rPr lang="ru-RU" sz="1400" i="1" dirty="0"/>
              <a:t>(Красный</a:t>
            </a:r>
            <a:r>
              <a:rPr lang="ru-RU" sz="1400" i="1" dirty="0" smtClean="0"/>
              <a:t>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Я бы красить василек</a:t>
            </a:r>
            <a:br>
              <a:rPr lang="ru-RU" sz="1400" dirty="0"/>
            </a:br>
            <a:r>
              <a:rPr lang="ru-RU" sz="1400" dirty="0"/>
              <a:t>Даже черным цветом мог!</a:t>
            </a:r>
            <a:br>
              <a:rPr lang="ru-RU" sz="1400" dirty="0"/>
            </a:br>
            <a:r>
              <a:rPr lang="ru-RU" sz="1400" dirty="0"/>
              <a:t>Но, не бойтесь, не покрашу!</a:t>
            </a:r>
            <a:br>
              <a:rPr lang="ru-RU" sz="1400" dirty="0"/>
            </a:br>
            <a:r>
              <a:rPr lang="ru-RU" sz="1400" dirty="0"/>
              <a:t>Цвет его намного краше!</a:t>
            </a:r>
            <a:br>
              <a:rPr lang="ru-RU" sz="1400" dirty="0"/>
            </a:br>
            <a:r>
              <a:rPr lang="ru-RU" sz="1400" i="1" dirty="0"/>
              <a:t>(Синий)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Одуванчику привет!</a:t>
            </a:r>
            <a:br>
              <a:rPr lang="ru-RU" sz="1400" dirty="0"/>
            </a:br>
            <a:r>
              <a:rPr lang="ru-RU" sz="1400" dirty="0"/>
              <a:t>И привет купальнице!</a:t>
            </a:r>
            <a:br>
              <a:rPr lang="ru-RU" sz="1400" dirty="0"/>
            </a:br>
            <a:r>
              <a:rPr lang="ru-RU" sz="1400" dirty="0"/>
              <a:t>Ваш веселый, яркий цвет</a:t>
            </a:r>
            <a:br>
              <a:rPr lang="ru-RU" sz="1400" dirty="0"/>
            </a:br>
            <a:r>
              <a:rPr lang="ru-RU" sz="1400" dirty="0"/>
              <a:t>Всем нам очень нравится!</a:t>
            </a:r>
            <a:br>
              <a:rPr lang="ru-RU" sz="1400" dirty="0"/>
            </a:br>
            <a:r>
              <a:rPr lang="ru-RU" sz="1400" i="1" dirty="0"/>
              <a:t>(Жёлтый)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Апельсинчик трогал Леша,</a:t>
            </a:r>
            <a:br>
              <a:rPr lang="ru-RU" sz="1400" dirty="0"/>
            </a:br>
            <a:r>
              <a:rPr lang="ru-RU" sz="1400" dirty="0"/>
              <a:t>Ласково поглаживал:</a:t>
            </a:r>
            <a:br>
              <a:rPr lang="ru-RU" sz="1400" dirty="0"/>
            </a:br>
            <a:r>
              <a:rPr lang="ru-RU" sz="1400" dirty="0"/>
              <a:t>— Ты красивый и хороший,</a:t>
            </a:r>
            <a:br>
              <a:rPr lang="ru-RU" sz="1400" dirty="0"/>
            </a:br>
            <a:r>
              <a:rPr lang="ru-RU" sz="1400" dirty="0"/>
              <a:t>Круглый и…</a:t>
            </a:r>
            <a:br>
              <a:rPr lang="ru-RU" sz="1400" dirty="0"/>
            </a:br>
            <a:r>
              <a:rPr lang="ru-RU" sz="1400" i="1" dirty="0"/>
              <a:t>(Оранжевый)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20" name="Picture 4" descr="http://img-fotki.yandex.ru/get/6406/47407354.6ef/0_ea07e_8d5bd3f8_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085126"/>
            <a:ext cx="1716142" cy="17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g-fotki.yandex.ru/get/4134/47407354.a1b/0_10c626_fa90756b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89682" y="2279695"/>
            <a:ext cx="846813" cy="24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g-fotki.yandex.ru/get/6438/47407354.a1b/0_10c61d_859a6c23_ori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211" y="5062177"/>
            <a:ext cx="784024" cy="17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sad7elochka.ru/wp-content/uploads/2014/09/%D0%B2%D0%B5%D1%81%D0%B5%D0%BB%D1%8B%D0%B9-%D0%BA%D0%B0%D1%80%D0%B0%D0%BD%D0%B4%D0%B0%D1%8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882" y="5085126"/>
            <a:ext cx="2341129" cy="178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805" y="500507"/>
            <a:ext cx="4222455" cy="28163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фотографии\август-октябрь 2015\P10608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1232">
            <a:off x="418559" y="711999"/>
            <a:ext cx="3327422" cy="3435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180" y="5815"/>
            <a:ext cx="8677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Занятия  по изо-деятельности </a:t>
            </a:r>
            <a:r>
              <a:rPr lang="ru-RU" alt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«Разноцветная неделя»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1" descr="D:\фотографии\август-октябрь 2015\P10609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9091">
            <a:off x="5611021" y="3391556"/>
            <a:ext cx="3205712" cy="31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09" y="3645024"/>
            <a:ext cx="4464496" cy="29777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4399" y="2407962"/>
            <a:ext cx="3664812" cy="329320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66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/>
              <a:t>О. </a:t>
            </a:r>
            <a:r>
              <a:rPr lang="ru-RU" sz="1600" b="1" dirty="0" smtClean="0"/>
              <a:t>Ребрикова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Бывают на свете зеленые киски,</a:t>
            </a:r>
            <a:br>
              <a:rPr lang="ru-RU" sz="1600" dirty="0"/>
            </a:br>
            <a:r>
              <a:rPr lang="ru-RU" sz="1600" dirty="0"/>
              <a:t>Бывают и красного цвета.</a:t>
            </a:r>
            <a:br>
              <a:rPr lang="ru-RU" sz="1600" dirty="0"/>
            </a:br>
            <a:r>
              <a:rPr lang="ru-RU" sz="1600" dirty="0"/>
              <a:t>Бывают еще голубые сосиски</a:t>
            </a:r>
            <a:br>
              <a:rPr lang="ru-RU" sz="1600" dirty="0"/>
            </a:br>
            <a:r>
              <a:rPr lang="ru-RU" sz="1600" dirty="0"/>
              <a:t>И желтого цвета котлета.</a:t>
            </a:r>
            <a:br>
              <a:rPr lang="ru-RU" sz="1600" dirty="0"/>
            </a:br>
            <a:r>
              <a:rPr lang="ru-RU" sz="1600" dirty="0"/>
              <a:t>Бывают мальчишки с руками цветными:</a:t>
            </a:r>
            <a:br>
              <a:rPr lang="ru-RU" sz="1600" dirty="0"/>
            </a:br>
            <a:r>
              <a:rPr lang="ru-RU" sz="1600" b="1" dirty="0"/>
              <a:t>Гуашь</a:t>
            </a:r>
            <a:r>
              <a:rPr lang="ru-RU" sz="1600" dirty="0"/>
              <a:t> свое сделала дело!</a:t>
            </a:r>
            <a:br>
              <a:rPr lang="ru-RU" sz="1600" dirty="0"/>
            </a:br>
            <a:r>
              <a:rPr lang="ru-RU" sz="1600" dirty="0"/>
              <a:t>Но детское мыло с руками такими</a:t>
            </a:r>
            <a:br>
              <a:rPr lang="ru-RU" sz="1600" dirty="0"/>
            </a:br>
            <a:r>
              <a:rPr lang="ru-RU" sz="1600" dirty="0"/>
              <a:t>Справляется очень умело.</a:t>
            </a:r>
            <a:br>
              <a:rPr lang="ru-RU" sz="1600" dirty="0"/>
            </a:br>
            <a:r>
              <a:rPr lang="ru-RU" sz="1600" dirty="0"/>
              <a:t>Лишь только сосиски, котят и котлету</a:t>
            </a:r>
            <a:br>
              <a:rPr lang="ru-RU" sz="1600" dirty="0"/>
            </a:br>
            <a:r>
              <a:rPr lang="ru-RU" sz="1600" dirty="0"/>
              <a:t>Отмыть посложнее от цветности этой.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91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994" y="116632"/>
            <a:ext cx="8270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2800" b="1" spc="50" dirty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Спортивные развлечение «В гостях у красок</a:t>
            </a:r>
            <a:r>
              <a:rPr lang="ru-RU" altLang="ru-RU" sz="28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93" y="836712"/>
            <a:ext cx="3655855" cy="2438427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999" y="843081"/>
            <a:ext cx="3646307" cy="2432058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48947"/>
            <a:ext cx="3547373" cy="2366070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40" y="4148947"/>
            <a:ext cx="3737019" cy="2492563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9741" y="2618953"/>
            <a:ext cx="2084517" cy="2585323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 — это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большой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холст, и Вы должны бросить на него всю краску, какую только сможете! </a:t>
            </a:r>
            <a:b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Дэнни </a:t>
            </a:r>
            <a:r>
              <a:rPr lang="ru-RU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Кэй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064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2000" b="1" cap="none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Спектакль- сказка «Про бесцветного петушка и радугу»</a:t>
            </a:r>
            <a:endParaRPr lang="ru-RU" sz="2000" b="1" cap="none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dou2polisaevo.ucoz.ru/gruppi/kraski/raduga_ni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971799"/>
            <a:ext cx="4152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10" y="660758"/>
            <a:ext cx="3757364" cy="2506132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648" y="1268760"/>
            <a:ext cx="3587123" cy="2392583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385" y="2326336"/>
            <a:ext cx="3213104" cy="2143115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52" y="3573016"/>
            <a:ext cx="3358192" cy="2239888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3512366" cy="2342720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630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41</cp:revision>
  <dcterms:created xsi:type="dcterms:W3CDTF">2015-10-23T15:55:03Z</dcterms:created>
  <dcterms:modified xsi:type="dcterms:W3CDTF">2015-11-02T14:41:01Z</dcterms:modified>
</cp:coreProperties>
</file>