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6" r:id="rId5"/>
    <p:sldId id="260" r:id="rId6"/>
    <p:sldId id="262" r:id="rId7"/>
    <p:sldId id="261" r:id="rId8"/>
    <p:sldId id="263" r:id="rId9"/>
    <p:sldId id="264" r:id="rId10"/>
    <p:sldId id="265" r:id="rId11"/>
    <p:sldId id="267" r:id="rId12"/>
  </p:sldIdLst>
  <p:sldSz cx="10261600" cy="7380288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8BF9"/>
    <a:srgbClr val="0033CC"/>
    <a:srgbClr val="FF6600"/>
    <a:srgbClr val="FF9933"/>
    <a:srgbClr val="CC3300"/>
    <a:srgbClr val="660033"/>
    <a:srgbClr val="FF33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9" d="100"/>
          <a:sy n="99" d="100"/>
        </p:scale>
        <p:origin x="-1512" y="-102"/>
      </p:cViewPr>
      <p:guideLst>
        <p:guide orient="horz" pos="2369"/>
        <p:guide pos="32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9938" y="2292350"/>
            <a:ext cx="8721725" cy="15827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39875" y="4181475"/>
            <a:ext cx="7181850" cy="188753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5E94C-A664-4874-B6F7-7C0B8D961D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753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6DC2B-9848-4B6F-933D-63C38CA9FB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8056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40613" y="295275"/>
            <a:ext cx="2308225" cy="62976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2763" y="295275"/>
            <a:ext cx="6775450" cy="62976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CC088-0AED-4A0A-B6FA-ECDBBEB044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1969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E74EA-2143-44B9-957E-56B8F95E14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3854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213" y="4741863"/>
            <a:ext cx="8721725" cy="14668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1213" y="3127375"/>
            <a:ext cx="8721725" cy="16144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A7CBB-E2AA-4355-95FC-B4AD3D15BA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178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2763" y="1722438"/>
            <a:ext cx="4541837" cy="487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07000" y="1722438"/>
            <a:ext cx="4541838" cy="487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B8D92-DCF8-4951-A5B8-F6DE1C0E0D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9886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2763" y="1652588"/>
            <a:ext cx="4533900" cy="687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2763" y="2339975"/>
            <a:ext cx="4533900" cy="42529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13350" y="1652588"/>
            <a:ext cx="4535488" cy="687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13350" y="2339975"/>
            <a:ext cx="4535488" cy="42529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7CCCD-BF3C-4D79-8EEA-E163A14765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3401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E6540-862C-4902-A583-A5A75AADFE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7922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B115D-5DF2-47DE-AC10-91D555F776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1358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763" y="293688"/>
            <a:ext cx="3376612" cy="12509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11613" y="293688"/>
            <a:ext cx="5737225" cy="6299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2763" y="1544638"/>
            <a:ext cx="3376612" cy="5048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4ED4F-A65D-44C4-9D99-E24284A8E3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7554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1363" y="5165725"/>
            <a:ext cx="6156325" cy="609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11363" y="658813"/>
            <a:ext cx="6156325" cy="44291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11363" y="5775325"/>
            <a:ext cx="6156325" cy="8667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78F65-EFDD-4C56-A2EE-2DBDB62E69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5025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9FBA3"/>
            </a:gs>
            <a:gs pos="100000">
              <a:srgbClr val="FF993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2763" y="295275"/>
            <a:ext cx="9236075" cy="123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803" tIns="50402" rIns="100803" bIns="504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2763" y="1722438"/>
            <a:ext cx="9236075" cy="487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803" tIns="50402" rIns="100803" bIns="504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2763" y="6721475"/>
            <a:ext cx="239395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803" tIns="50402" rIns="100803" bIns="50402" numCol="1" anchor="t" anchorCtr="0" compatLnSpc="1">
            <a:prstTxWarp prst="textNoShape">
              <a:avLst/>
            </a:prstTxWarp>
          </a:bodyPr>
          <a:lstStyle>
            <a:lvl1pPr defTabSz="1008063">
              <a:defRPr sz="15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6788" y="6721475"/>
            <a:ext cx="324802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803" tIns="50402" rIns="100803" bIns="50402" numCol="1" anchor="t" anchorCtr="0" compatLnSpc="1">
            <a:prstTxWarp prst="textNoShape">
              <a:avLst/>
            </a:prstTxWarp>
          </a:bodyPr>
          <a:lstStyle>
            <a:lvl1pPr algn="ctr" defTabSz="1008063">
              <a:defRPr sz="15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54888" y="6721475"/>
            <a:ext cx="239395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803" tIns="50402" rIns="100803" bIns="50402" numCol="1" anchor="t" anchorCtr="0" compatLnSpc="1">
            <a:prstTxWarp prst="textNoShape">
              <a:avLst/>
            </a:prstTxWarp>
          </a:bodyPr>
          <a:lstStyle>
            <a:lvl1pPr algn="r" defTabSz="1008063">
              <a:defRPr sz="1500" smtClean="0"/>
            </a:lvl1pPr>
          </a:lstStyle>
          <a:p>
            <a:pPr>
              <a:defRPr/>
            </a:pPr>
            <a:fld id="{09F4F4C4-68FC-42E4-9B60-14EBB59C06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080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080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2pPr>
      <a:lvl3pPr algn="ctr" defTabSz="10080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3pPr>
      <a:lvl4pPr algn="ctr" defTabSz="10080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4pPr>
      <a:lvl5pPr algn="ctr" defTabSz="10080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5pPr>
      <a:lvl6pPr marL="457200" algn="ctr" defTabSz="100806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6pPr>
      <a:lvl7pPr marL="914400" algn="ctr" defTabSz="100806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7pPr>
      <a:lvl8pPr marL="1371600" algn="ctr" defTabSz="100806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8pPr>
      <a:lvl9pPr marL="1828800" algn="ctr" defTabSz="100806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9pPr>
    </p:titleStyle>
    <p:bodyStyle>
      <a:lvl1pPr marL="377825" indent="-377825" algn="l" defTabSz="1008063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19150" indent="-315913" algn="l" defTabSz="1008063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2pPr>
      <a:lvl3pPr marL="1260475" indent="-252413" algn="l" defTabSz="1008063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63713" indent="-252413" algn="l" defTabSz="1008063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68538" indent="-252413" algn="l" defTabSz="10080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725738" indent="-252413" algn="l" defTabSz="100806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182938" indent="-252413" algn="l" defTabSz="100806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640138" indent="-252413" algn="l" defTabSz="100806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097338" indent="-252413" algn="l" defTabSz="100806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jpeg"/><Relationship Id="rId7" Type="http://schemas.openxmlformats.org/officeDocument/2006/relationships/image" Target="../media/image2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jpeg"/><Relationship Id="rId7" Type="http://schemas.openxmlformats.org/officeDocument/2006/relationships/image" Target="../media/image22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10" Type="http://schemas.openxmlformats.org/officeDocument/2006/relationships/image" Target="../media/image41.png"/><Relationship Id="rId4" Type="http://schemas.openxmlformats.org/officeDocument/2006/relationships/image" Target="../media/image36.jpeg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7797800" y="0"/>
            <a:ext cx="2463800" cy="7380288"/>
          </a:xfrm>
          <a:prstGeom prst="rect">
            <a:avLst/>
          </a:prstGeom>
          <a:gradFill rotWithShape="1">
            <a:gsLst>
              <a:gs pos="0">
                <a:srgbClr val="F9FBA3"/>
              </a:gs>
              <a:gs pos="50000">
                <a:srgbClr val="FF9933"/>
              </a:gs>
              <a:gs pos="100000">
                <a:srgbClr val="F9FBA3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2051" name="Group 5"/>
          <p:cNvGrpSpPr>
            <a:grpSpLocks/>
          </p:cNvGrpSpPr>
          <p:nvPr/>
        </p:nvGrpSpPr>
        <p:grpSpPr bwMode="auto">
          <a:xfrm>
            <a:off x="7939088" y="5346700"/>
            <a:ext cx="2322512" cy="1801813"/>
            <a:chOff x="441" y="184"/>
            <a:chExt cx="3939" cy="2871"/>
          </a:xfrm>
        </p:grpSpPr>
        <p:sp>
          <p:nvSpPr>
            <p:cNvPr id="2058" name="Freeform 6"/>
            <p:cNvSpPr>
              <a:spLocks noEditPoints="1"/>
            </p:cNvSpPr>
            <p:nvPr/>
          </p:nvSpPr>
          <p:spPr bwMode="auto">
            <a:xfrm rot="-53881">
              <a:off x="1341" y="544"/>
              <a:ext cx="1866" cy="2090"/>
            </a:xfrm>
            <a:custGeom>
              <a:avLst/>
              <a:gdLst>
                <a:gd name="T0" fmla="*/ 1964 w 895"/>
                <a:gd name="T1" fmla="*/ 0 h 1223"/>
                <a:gd name="T2" fmla="*/ 2487 w 895"/>
                <a:gd name="T3" fmla="*/ 36 h 1223"/>
                <a:gd name="T4" fmla="*/ 2917 w 895"/>
                <a:gd name="T5" fmla="*/ 120 h 1223"/>
                <a:gd name="T6" fmla="*/ 3282 w 895"/>
                <a:gd name="T7" fmla="*/ 236 h 1223"/>
                <a:gd name="T8" fmla="*/ 3542 w 895"/>
                <a:gd name="T9" fmla="*/ 437 h 1223"/>
                <a:gd name="T10" fmla="*/ 3738 w 895"/>
                <a:gd name="T11" fmla="*/ 675 h 1223"/>
                <a:gd name="T12" fmla="*/ 3847 w 895"/>
                <a:gd name="T13" fmla="*/ 977 h 1223"/>
                <a:gd name="T14" fmla="*/ 3890 w 895"/>
                <a:gd name="T15" fmla="*/ 1350 h 1223"/>
                <a:gd name="T16" fmla="*/ 3826 w 895"/>
                <a:gd name="T17" fmla="*/ 1890 h 1223"/>
                <a:gd name="T18" fmla="*/ 3694 w 895"/>
                <a:gd name="T19" fmla="*/ 2394 h 1223"/>
                <a:gd name="T20" fmla="*/ 3434 w 895"/>
                <a:gd name="T21" fmla="*/ 2833 h 1223"/>
                <a:gd name="T22" fmla="*/ 3221 w 895"/>
                <a:gd name="T23" fmla="*/ 3102 h 1223"/>
                <a:gd name="T24" fmla="*/ 2961 w 895"/>
                <a:gd name="T25" fmla="*/ 3303 h 1223"/>
                <a:gd name="T26" fmla="*/ 2656 w 895"/>
                <a:gd name="T27" fmla="*/ 3455 h 1223"/>
                <a:gd name="T28" fmla="*/ 2335 w 895"/>
                <a:gd name="T29" fmla="*/ 3556 h 1223"/>
                <a:gd name="T30" fmla="*/ 1964 w 895"/>
                <a:gd name="T31" fmla="*/ 3572 h 1223"/>
                <a:gd name="T32" fmla="*/ 1514 w 895"/>
                <a:gd name="T33" fmla="*/ 3539 h 1223"/>
                <a:gd name="T34" fmla="*/ 1099 w 895"/>
                <a:gd name="T35" fmla="*/ 3387 h 1223"/>
                <a:gd name="T36" fmla="*/ 757 w 895"/>
                <a:gd name="T37" fmla="*/ 3151 h 1223"/>
                <a:gd name="T38" fmla="*/ 452 w 895"/>
                <a:gd name="T39" fmla="*/ 2833 h 1223"/>
                <a:gd name="T40" fmla="*/ 196 w 895"/>
                <a:gd name="T41" fmla="*/ 2394 h 1223"/>
                <a:gd name="T42" fmla="*/ 44 w 895"/>
                <a:gd name="T43" fmla="*/ 1890 h 1223"/>
                <a:gd name="T44" fmla="*/ 0 w 895"/>
                <a:gd name="T45" fmla="*/ 1350 h 1223"/>
                <a:gd name="T46" fmla="*/ 44 w 895"/>
                <a:gd name="T47" fmla="*/ 996 h 1223"/>
                <a:gd name="T48" fmla="*/ 152 w 895"/>
                <a:gd name="T49" fmla="*/ 675 h 1223"/>
                <a:gd name="T50" fmla="*/ 344 w 895"/>
                <a:gd name="T51" fmla="*/ 437 h 1223"/>
                <a:gd name="T52" fmla="*/ 625 w 895"/>
                <a:gd name="T53" fmla="*/ 255 h 1223"/>
                <a:gd name="T54" fmla="*/ 995 w 895"/>
                <a:gd name="T55" fmla="*/ 120 h 1223"/>
                <a:gd name="T56" fmla="*/ 1447 w 895"/>
                <a:gd name="T57" fmla="*/ 36 h 1223"/>
                <a:gd name="T58" fmla="*/ 1964 w 895"/>
                <a:gd name="T59" fmla="*/ 0 h 1223"/>
                <a:gd name="T60" fmla="*/ 1099 w 895"/>
                <a:gd name="T61" fmla="*/ 1670 h 1223"/>
                <a:gd name="T62" fmla="*/ 1099 w 895"/>
                <a:gd name="T63" fmla="*/ 1702 h 1223"/>
                <a:gd name="T64" fmla="*/ 1122 w 895"/>
                <a:gd name="T65" fmla="*/ 1989 h 1223"/>
                <a:gd name="T66" fmla="*/ 1209 w 895"/>
                <a:gd name="T67" fmla="*/ 2257 h 1223"/>
                <a:gd name="T68" fmla="*/ 1361 w 895"/>
                <a:gd name="T69" fmla="*/ 2493 h 1223"/>
                <a:gd name="T70" fmla="*/ 1555 w 895"/>
                <a:gd name="T71" fmla="*/ 2664 h 1223"/>
                <a:gd name="T72" fmla="*/ 1751 w 895"/>
                <a:gd name="T73" fmla="*/ 2780 h 1223"/>
                <a:gd name="T74" fmla="*/ 1964 w 895"/>
                <a:gd name="T75" fmla="*/ 2815 h 1223"/>
                <a:gd name="T76" fmla="*/ 2183 w 895"/>
                <a:gd name="T77" fmla="*/ 2780 h 1223"/>
                <a:gd name="T78" fmla="*/ 2356 w 895"/>
                <a:gd name="T79" fmla="*/ 2664 h 1223"/>
                <a:gd name="T80" fmla="*/ 2525 w 895"/>
                <a:gd name="T81" fmla="*/ 2493 h 1223"/>
                <a:gd name="T82" fmla="*/ 2656 w 895"/>
                <a:gd name="T83" fmla="*/ 2275 h 1223"/>
                <a:gd name="T84" fmla="*/ 2744 w 895"/>
                <a:gd name="T85" fmla="*/ 2006 h 1223"/>
                <a:gd name="T86" fmla="*/ 2765 w 895"/>
                <a:gd name="T87" fmla="*/ 1702 h 1223"/>
                <a:gd name="T88" fmla="*/ 2765 w 895"/>
                <a:gd name="T89" fmla="*/ 1670 h 1223"/>
                <a:gd name="T90" fmla="*/ 2721 w 895"/>
                <a:gd name="T91" fmla="*/ 1367 h 1223"/>
                <a:gd name="T92" fmla="*/ 2612 w 895"/>
                <a:gd name="T93" fmla="*/ 1095 h 1223"/>
                <a:gd name="T94" fmla="*/ 2444 w 895"/>
                <a:gd name="T95" fmla="*/ 911 h 1223"/>
                <a:gd name="T96" fmla="*/ 2204 w 895"/>
                <a:gd name="T97" fmla="*/ 808 h 1223"/>
                <a:gd name="T98" fmla="*/ 1922 w 895"/>
                <a:gd name="T99" fmla="*/ 759 h 1223"/>
                <a:gd name="T100" fmla="*/ 1666 w 895"/>
                <a:gd name="T101" fmla="*/ 808 h 1223"/>
                <a:gd name="T102" fmla="*/ 1447 w 895"/>
                <a:gd name="T103" fmla="*/ 911 h 1223"/>
                <a:gd name="T104" fmla="*/ 1274 w 895"/>
                <a:gd name="T105" fmla="*/ 1095 h 1223"/>
                <a:gd name="T106" fmla="*/ 1143 w 895"/>
                <a:gd name="T107" fmla="*/ 1367 h 1223"/>
                <a:gd name="T108" fmla="*/ 1099 w 895"/>
                <a:gd name="T109" fmla="*/ 1670 h 122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95" h="1223">
                  <a:moveTo>
                    <a:pt x="452" y="0"/>
                  </a:moveTo>
                  <a:lnTo>
                    <a:pt x="572" y="12"/>
                  </a:lnTo>
                  <a:lnTo>
                    <a:pt x="671" y="41"/>
                  </a:lnTo>
                  <a:lnTo>
                    <a:pt x="755" y="81"/>
                  </a:lnTo>
                  <a:lnTo>
                    <a:pt x="815" y="150"/>
                  </a:lnTo>
                  <a:lnTo>
                    <a:pt x="860" y="231"/>
                  </a:lnTo>
                  <a:lnTo>
                    <a:pt x="885" y="335"/>
                  </a:lnTo>
                  <a:lnTo>
                    <a:pt x="895" y="462"/>
                  </a:lnTo>
                  <a:lnTo>
                    <a:pt x="880" y="647"/>
                  </a:lnTo>
                  <a:lnTo>
                    <a:pt x="850" y="820"/>
                  </a:lnTo>
                  <a:lnTo>
                    <a:pt x="790" y="970"/>
                  </a:lnTo>
                  <a:lnTo>
                    <a:pt x="741" y="1062"/>
                  </a:lnTo>
                  <a:lnTo>
                    <a:pt x="681" y="1131"/>
                  </a:lnTo>
                  <a:lnTo>
                    <a:pt x="611" y="1183"/>
                  </a:lnTo>
                  <a:lnTo>
                    <a:pt x="537" y="1218"/>
                  </a:lnTo>
                  <a:lnTo>
                    <a:pt x="452" y="1223"/>
                  </a:lnTo>
                  <a:lnTo>
                    <a:pt x="348" y="1212"/>
                  </a:lnTo>
                  <a:lnTo>
                    <a:pt x="253" y="1160"/>
                  </a:lnTo>
                  <a:lnTo>
                    <a:pt x="174" y="1079"/>
                  </a:lnTo>
                  <a:lnTo>
                    <a:pt x="104" y="970"/>
                  </a:lnTo>
                  <a:lnTo>
                    <a:pt x="45" y="820"/>
                  </a:lnTo>
                  <a:lnTo>
                    <a:pt x="10" y="647"/>
                  </a:lnTo>
                  <a:lnTo>
                    <a:pt x="0" y="462"/>
                  </a:lnTo>
                  <a:lnTo>
                    <a:pt x="10" y="341"/>
                  </a:lnTo>
                  <a:lnTo>
                    <a:pt x="35" y="231"/>
                  </a:lnTo>
                  <a:lnTo>
                    <a:pt x="79" y="150"/>
                  </a:lnTo>
                  <a:lnTo>
                    <a:pt x="144" y="87"/>
                  </a:lnTo>
                  <a:lnTo>
                    <a:pt x="229" y="41"/>
                  </a:lnTo>
                  <a:lnTo>
                    <a:pt x="333" y="12"/>
                  </a:lnTo>
                  <a:lnTo>
                    <a:pt x="452" y="0"/>
                  </a:lnTo>
                  <a:close/>
                  <a:moveTo>
                    <a:pt x="253" y="572"/>
                  </a:moveTo>
                  <a:lnTo>
                    <a:pt x="253" y="583"/>
                  </a:lnTo>
                  <a:lnTo>
                    <a:pt x="258" y="681"/>
                  </a:lnTo>
                  <a:lnTo>
                    <a:pt x="278" y="773"/>
                  </a:lnTo>
                  <a:lnTo>
                    <a:pt x="313" y="854"/>
                  </a:lnTo>
                  <a:lnTo>
                    <a:pt x="358" y="912"/>
                  </a:lnTo>
                  <a:lnTo>
                    <a:pt x="403" y="952"/>
                  </a:lnTo>
                  <a:lnTo>
                    <a:pt x="452" y="964"/>
                  </a:lnTo>
                  <a:lnTo>
                    <a:pt x="502" y="952"/>
                  </a:lnTo>
                  <a:lnTo>
                    <a:pt x="542" y="912"/>
                  </a:lnTo>
                  <a:lnTo>
                    <a:pt x="581" y="854"/>
                  </a:lnTo>
                  <a:lnTo>
                    <a:pt x="611" y="779"/>
                  </a:lnTo>
                  <a:lnTo>
                    <a:pt x="631" y="687"/>
                  </a:lnTo>
                  <a:lnTo>
                    <a:pt x="636" y="583"/>
                  </a:lnTo>
                  <a:lnTo>
                    <a:pt x="636" y="572"/>
                  </a:lnTo>
                  <a:lnTo>
                    <a:pt x="626" y="468"/>
                  </a:lnTo>
                  <a:lnTo>
                    <a:pt x="601" y="375"/>
                  </a:lnTo>
                  <a:lnTo>
                    <a:pt x="562" y="312"/>
                  </a:lnTo>
                  <a:lnTo>
                    <a:pt x="507" y="277"/>
                  </a:lnTo>
                  <a:lnTo>
                    <a:pt x="442" y="260"/>
                  </a:lnTo>
                  <a:lnTo>
                    <a:pt x="383" y="277"/>
                  </a:lnTo>
                  <a:lnTo>
                    <a:pt x="333" y="312"/>
                  </a:lnTo>
                  <a:lnTo>
                    <a:pt x="293" y="375"/>
                  </a:lnTo>
                  <a:lnTo>
                    <a:pt x="263" y="468"/>
                  </a:lnTo>
                  <a:lnTo>
                    <a:pt x="253" y="572"/>
                  </a:lnTo>
                  <a:close/>
                </a:path>
              </a:pathLst>
            </a:custGeom>
            <a:gradFill rotWithShape="0"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9" name="Freeform 7"/>
            <p:cNvSpPr>
              <a:spLocks noEditPoints="1"/>
            </p:cNvSpPr>
            <p:nvPr/>
          </p:nvSpPr>
          <p:spPr bwMode="auto">
            <a:xfrm>
              <a:off x="1881" y="904"/>
              <a:ext cx="696" cy="1213"/>
            </a:xfrm>
            <a:custGeom>
              <a:avLst/>
              <a:gdLst>
                <a:gd name="T0" fmla="*/ 145 w 3316"/>
                <a:gd name="T1" fmla="*/ 83 h 5958"/>
                <a:gd name="T2" fmla="*/ 145 w 3316"/>
                <a:gd name="T3" fmla="*/ 89 h 5958"/>
                <a:gd name="T4" fmla="*/ 125 w 3316"/>
                <a:gd name="T5" fmla="*/ 83 h 5958"/>
                <a:gd name="T6" fmla="*/ 35 w 3316"/>
                <a:gd name="T7" fmla="*/ 93 h 5958"/>
                <a:gd name="T8" fmla="*/ 39 w 3316"/>
                <a:gd name="T9" fmla="*/ 85 h 5958"/>
                <a:gd name="T10" fmla="*/ 31 w 3316"/>
                <a:gd name="T11" fmla="*/ 90 h 5958"/>
                <a:gd name="T12" fmla="*/ 33 w 3316"/>
                <a:gd name="T13" fmla="*/ 70 h 5958"/>
                <a:gd name="T14" fmla="*/ 41 w 3316"/>
                <a:gd name="T15" fmla="*/ 42 h 5958"/>
                <a:gd name="T16" fmla="*/ 113 w 3316"/>
                <a:gd name="T17" fmla="*/ 70 h 5958"/>
                <a:gd name="T18" fmla="*/ 140 w 3316"/>
                <a:gd name="T19" fmla="*/ 84 h 5958"/>
                <a:gd name="T20" fmla="*/ 52 w 3316"/>
                <a:gd name="T21" fmla="*/ 228 h 5958"/>
                <a:gd name="T22" fmla="*/ 108 w 3316"/>
                <a:gd name="T23" fmla="*/ 56 h 5958"/>
                <a:gd name="T24" fmla="*/ 110 w 3316"/>
                <a:gd name="T25" fmla="*/ 62 h 5958"/>
                <a:gd name="T26" fmla="*/ 104 w 3316"/>
                <a:gd name="T27" fmla="*/ 60 h 5958"/>
                <a:gd name="T28" fmla="*/ 31 w 3316"/>
                <a:gd name="T29" fmla="*/ 208 h 5958"/>
                <a:gd name="T30" fmla="*/ 6 w 3316"/>
                <a:gd name="T31" fmla="*/ 90 h 5958"/>
                <a:gd name="T32" fmla="*/ 4 w 3316"/>
                <a:gd name="T33" fmla="*/ 84 h 5958"/>
                <a:gd name="T34" fmla="*/ 9 w 3316"/>
                <a:gd name="T35" fmla="*/ 85 h 5958"/>
                <a:gd name="T36" fmla="*/ 25 w 3316"/>
                <a:gd name="T37" fmla="*/ 90 h 5958"/>
                <a:gd name="T38" fmla="*/ 99 w 3316"/>
                <a:gd name="T39" fmla="*/ 82 h 5958"/>
                <a:gd name="T40" fmla="*/ 142 w 3316"/>
                <a:gd name="T41" fmla="*/ 99 h 5958"/>
                <a:gd name="T42" fmla="*/ 51 w 3316"/>
                <a:gd name="T43" fmla="*/ 99 h 5958"/>
                <a:gd name="T44" fmla="*/ 90 w 3316"/>
                <a:gd name="T45" fmla="*/ 88 h 5958"/>
                <a:gd name="T46" fmla="*/ 105 w 3316"/>
                <a:gd name="T47" fmla="*/ 127 h 5958"/>
                <a:gd name="T48" fmla="*/ 116 w 3316"/>
                <a:gd name="T49" fmla="*/ 89 h 5958"/>
                <a:gd name="T50" fmla="*/ 50 w 3316"/>
                <a:gd name="T51" fmla="*/ 95 h 5958"/>
                <a:gd name="T52" fmla="*/ 7 w 3316"/>
                <a:gd name="T53" fmla="*/ 94 h 5958"/>
                <a:gd name="T54" fmla="*/ 31 w 3316"/>
                <a:gd name="T55" fmla="*/ 213 h 5958"/>
                <a:gd name="T56" fmla="*/ 89 w 3316"/>
                <a:gd name="T57" fmla="*/ 204 h 5958"/>
                <a:gd name="T58" fmla="*/ 37 w 3316"/>
                <a:gd name="T59" fmla="*/ 103 h 5958"/>
                <a:gd name="T60" fmla="*/ 46 w 3316"/>
                <a:gd name="T61" fmla="*/ 206 h 5958"/>
                <a:gd name="T62" fmla="*/ 35 w 3316"/>
                <a:gd name="T63" fmla="*/ 167 h 5958"/>
                <a:gd name="T64" fmla="*/ 43 w 3316"/>
                <a:gd name="T65" fmla="*/ 195 h 5958"/>
                <a:gd name="T66" fmla="*/ 30 w 3316"/>
                <a:gd name="T67" fmla="*/ 169 h 5958"/>
                <a:gd name="T68" fmla="*/ 16 w 3316"/>
                <a:gd name="T69" fmla="*/ 108 h 5958"/>
                <a:gd name="T70" fmla="*/ 32 w 3316"/>
                <a:gd name="T71" fmla="*/ 131 h 5958"/>
                <a:gd name="T72" fmla="*/ 26 w 3316"/>
                <a:gd name="T73" fmla="*/ 133 h 5958"/>
                <a:gd name="T74" fmla="*/ 14 w 3316"/>
                <a:gd name="T75" fmla="*/ 109 h 5958"/>
                <a:gd name="T76" fmla="*/ 61 w 3316"/>
                <a:gd name="T77" fmla="*/ 175 h 5958"/>
                <a:gd name="T78" fmla="*/ 85 w 3316"/>
                <a:gd name="T79" fmla="*/ 148 h 5958"/>
                <a:gd name="T80" fmla="*/ 66 w 3316"/>
                <a:gd name="T81" fmla="*/ 192 h 5958"/>
                <a:gd name="T82" fmla="*/ 92 w 3316"/>
                <a:gd name="T83" fmla="*/ 116 h 5958"/>
                <a:gd name="T84" fmla="*/ 59 w 3316"/>
                <a:gd name="T85" fmla="*/ 149 h 5958"/>
                <a:gd name="T86" fmla="*/ 37 w 3316"/>
                <a:gd name="T87" fmla="*/ 85 h 5958"/>
                <a:gd name="T88" fmla="*/ 35 w 3316"/>
                <a:gd name="T89" fmla="*/ 90 h 5958"/>
                <a:gd name="T90" fmla="*/ 34 w 3316"/>
                <a:gd name="T91" fmla="*/ 85 h 5958"/>
                <a:gd name="T92" fmla="*/ 42 w 3316"/>
                <a:gd name="T93" fmla="*/ 59 h 5958"/>
                <a:gd name="T94" fmla="*/ 38 w 3316"/>
                <a:gd name="T95" fmla="*/ 63 h 5958"/>
                <a:gd name="T96" fmla="*/ 37 w 3316"/>
                <a:gd name="T97" fmla="*/ 57 h 5958"/>
                <a:gd name="T98" fmla="*/ 77 w 3316"/>
                <a:gd name="T99" fmla="*/ 13 h 5958"/>
                <a:gd name="T100" fmla="*/ 67 w 3316"/>
                <a:gd name="T101" fmla="*/ 13 h 5958"/>
                <a:gd name="T102" fmla="*/ 74 w 3316"/>
                <a:gd name="T103" fmla="*/ 1 h 5958"/>
                <a:gd name="T104" fmla="*/ 73 w 3316"/>
                <a:gd name="T105" fmla="*/ 7 h 5958"/>
                <a:gd name="T106" fmla="*/ 69 w 3316"/>
                <a:gd name="T107" fmla="*/ 3 h 5958"/>
                <a:gd name="T108" fmla="*/ 100 w 3316"/>
                <a:gd name="T109" fmla="*/ 34 h 5958"/>
                <a:gd name="T110" fmla="*/ 64 w 3316"/>
                <a:gd name="T111" fmla="*/ 21 h 5958"/>
                <a:gd name="T112" fmla="*/ 106 w 3316"/>
                <a:gd name="T113" fmla="*/ 36 h 5958"/>
                <a:gd name="T114" fmla="*/ 57 w 3316"/>
                <a:gd name="T115" fmla="*/ 49 h 5958"/>
                <a:gd name="T116" fmla="*/ 75 w 3316"/>
                <a:gd name="T117" fmla="*/ 65 h 5958"/>
                <a:gd name="T118" fmla="*/ 85 w 3316"/>
                <a:gd name="T119" fmla="*/ 49 h 59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316" h="5958">
                  <a:moveTo>
                    <a:pt x="1312" y="5555"/>
                  </a:moveTo>
                  <a:lnTo>
                    <a:pt x="1998" y="5555"/>
                  </a:lnTo>
                  <a:lnTo>
                    <a:pt x="1998" y="5958"/>
                  </a:lnTo>
                  <a:lnTo>
                    <a:pt x="1312" y="5958"/>
                  </a:lnTo>
                  <a:lnTo>
                    <a:pt x="1312" y="5555"/>
                  </a:lnTo>
                  <a:close/>
                  <a:moveTo>
                    <a:pt x="3241" y="1996"/>
                  </a:moveTo>
                  <a:lnTo>
                    <a:pt x="3261" y="1996"/>
                  </a:lnTo>
                  <a:lnTo>
                    <a:pt x="3281" y="2007"/>
                  </a:lnTo>
                  <a:lnTo>
                    <a:pt x="3296" y="2019"/>
                  </a:lnTo>
                  <a:lnTo>
                    <a:pt x="3306" y="2036"/>
                  </a:lnTo>
                  <a:lnTo>
                    <a:pt x="3316" y="2059"/>
                  </a:lnTo>
                  <a:lnTo>
                    <a:pt x="3316" y="2082"/>
                  </a:lnTo>
                  <a:lnTo>
                    <a:pt x="3316" y="2105"/>
                  </a:lnTo>
                  <a:lnTo>
                    <a:pt x="3306" y="2128"/>
                  </a:lnTo>
                  <a:lnTo>
                    <a:pt x="3296" y="2146"/>
                  </a:lnTo>
                  <a:lnTo>
                    <a:pt x="3281" y="2157"/>
                  </a:lnTo>
                  <a:lnTo>
                    <a:pt x="3261" y="2163"/>
                  </a:lnTo>
                  <a:lnTo>
                    <a:pt x="3241" y="2169"/>
                  </a:lnTo>
                  <a:lnTo>
                    <a:pt x="3236" y="2169"/>
                  </a:lnTo>
                  <a:lnTo>
                    <a:pt x="3246" y="2180"/>
                  </a:lnTo>
                  <a:lnTo>
                    <a:pt x="3256" y="2192"/>
                  </a:lnTo>
                  <a:lnTo>
                    <a:pt x="3042" y="2094"/>
                  </a:lnTo>
                  <a:lnTo>
                    <a:pt x="2828" y="2013"/>
                  </a:lnTo>
                  <a:lnTo>
                    <a:pt x="2605" y="1955"/>
                  </a:lnTo>
                  <a:lnTo>
                    <a:pt x="2371" y="1926"/>
                  </a:lnTo>
                  <a:lnTo>
                    <a:pt x="2133" y="1915"/>
                  </a:lnTo>
                  <a:lnTo>
                    <a:pt x="1884" y="1926"/>
                  </a:lnTo>
                  <a:lnTo>
                    <a:pt x="1626" y="1967"/>
                  </a:lnTo>
                  <a:lnTo>
                    <a:pt x="1362" y="2030"/>
                  </a:lnTo>
                  <a:lnTo>
                    <a:pt x="1084" y="2122"/>
                  </a:lnTo>
                  <a:lnTo>
                    <a:pt x="800" y="2244"/>
                  </a:lnTo>
                  <a:lnTo>
                    <a:pt x="790" y="2238"/>
                  </a:lnTo>
                  <a:lnTo>
                    <a:pt x="781" y="2226"/>
                  </a:lnTo>
                  <a:lnTo>
                    <a:pt x="786" y="2226"/>
                  </a:lnTo>
                  <a:lnTo>
                    <a:pt x="795" y="2226"/>
                  </a:lnTo>
                  <a:lnTo>
                    <a:pt x="845" y="2215"/>
                  </a:lnTo>
                  <a:lnTo>
                    <a:pt x="880" y="2174"/>
                  </a:lnTo>
                  <a:lnTo>
                    <a:pt x="895" y="2117"/>
                  </a:lnTo>
                  <a:lnTo>
                    <a:pt x="880" y="2059"/>
                  </a:lnTo>
                  <a:lnTo>
                    <a:pt x="845" y="2019"/>
                  </a:lnTo>
                  <a:lnTo>
                    <a:pt x="795" y="2001"/>
                  </a:lnTo>
                  <a:lnTo>
                    <a:pt x="746" y="2019"/>
                  </a:lnTo>
                  <a:lnTo>
                    <a:pt x="711" y="2059"/>
                  </a:lnTo>
                  <a:lnTo>
                    <a:pt x="696" y="2117"/>
                  </a:lnTo>
                  <a:lnTo>
                    <a:pt x="696" y="2140"/>
                  </a:lnTo>
                  <a:lnTo>
                    <a:pt x="706" y="2163"/>
                  </a:lnTo>
                  <a:lnTo>
                    <a:pt x="716" y="2180"/>
                  </a:lnTo>
                  <a:lnTo>
                    <a:pt x="587" y="2111"/>
                  </a:lnTo>
                  <a:lnTo>
                    <a:pt x="462" y="2065"/>
                  </a:lnTo>
                  <a:lnTo>
                    <a:pt x="343" y="2042"/>
                  </a:lnTo>
                  <a:lnTo>
                    <a:pt x="219" y="2047"/>
                  </a:lnTo>
                  <a:lnTo>
                    <a:pt x="343" y="1926"/>
                  </a:lnTo>
                  <a:lnTo>
                    <a:pt x="467" y="1828"/>
                  </a:lnTo>
                  <a:lnTo>
                    <a:pt x="602" y="1753"/>
                  </a:lnTo>
                  <a:lnTo>
                    <a:pt x="746" y="1701"/>
                  </a:lnTo>
                  <a:lnTo>
                    <a:pt x="890" y="1661"/>
                  </a:lnTo>
                  <a:lnTo>
                    <a:pt x="1044" y="1638"/>
                  </a:lnTo>
                  <a:lnTo>
                    <a:pt x="790" y="1638"/>
                  </a:lnTo>
                  <a:lnTo>
                    <a:pt x="790" y="1557"/>
                  </a:lnTo>
                  <a:lnTo>
                    <a:pt x="1233" y="1557"/>
                  </a:lnTo>
                  <a:lnTo>
                    <a:pt x="1233" y="1182"/>
                  </a:lnTo>
                  <a:lnTo>
                    <a:pt x="1178" y="1182"/>
                  </a:lnTo>
                  <a:lnTo>
                    <a:pt x="940" y="1021"/>
                  </a:lnTo>
                  <a:lnTo>
                    <a:pt x="2341" y="1021"/>
                  </a:lnTo>
                  <a:lnTo>
                    <a:pt x="2083" y="1182"/>
                  </a:lnTo>
                  <a:lnTo>
                    <a:pt x="2073" y="1182"/>
                  </a:lnTo>
                  <a:lnTo>
                    <a:pt x="2073" y="1557"/>
                  </a:lnTo>
                  <a:lnTo>
                    <a:pt x="2520" y="1557"/>
                  </a:lnTo>
                  <a:lnTo>
                    <a:pt x="2520" y="1638"/>
                  </a:lnTo>
                  <a:lnTo>
                    <a:pt x="2386" y="1638"/>
                  </a:lnTo>
                  <a:lnTo>
                    <a:pt x="2555" y="1690"/>
                  </a:lnTo>
                  <a:lnTo>
                    <a:pt x="2719" y="1765"/>
                  </a:lnTo>
                  <a:lnTo>
                    <a:pt x="2873" y="1857"/>
                  </a:lnTo>
                  <a:lnTo>
                    <a:pt x="3022" y="1973"/>
                  </a:lnTo>
                  <a:lnTo>
                    <a:pt x="3171" y="2105"/>
                  </a:lnTo>
                  <a:lnTo>
                    <a:pt x="3166" y="2094"/>
                  </a:lnTo>
                  <a:lnTo>
                    <a:pt x="3166" y="2082"/>
                  </a:lnTo>
                  <a:lnTo>
                    <a:pt x="3171" y="2059"/>
                  </a:lnTo>
                  <a:lnTo>
                    <a:pt x="3176" y="2036"/>
                  </a:lnTo>
                  <a:lnTo>
                    <a:pt x="3191" y="2019"/>
                  </a:lnTo>
                  <a:lnTo>
                    <a:pt x="3206" y="2007"/>
                  </a:lnTo>
                  <a:lnTo>
                    <a:pt x="3221" y="1996"/>
                  </a:lnTo>
                  <a:lnTo>
                    <a:pt x="3241" y="1996"/>
                  </a:lnTo>
                  <a:close/>
                  <a:moveTo>
                    <a:pt x="945" y="5347"/>
                  </a:moveTo>
                  <a:lnTo>
                    <a:pt x="2361" y="5347"/>
                  </a:lnTo>
                  <a:lnTo>
                    <a:pt x="2133" y="5508"/>
                  </a:lnTo>
                  <a:lnTo>
                    <a:pt x="1173" y="5508"/>
                  </a:lnTo>
                  <a:lnTo>
                    <a:pt x="945" y="5347"/>
                  </a:lnTo>
                  <a:close/>
                  <a:moveTo>
                    <a:pt x="1074" y="5226"/>
                  </a:moveTo>
                  <a:lnTo>
                    <a:pt x="2237" y="5226"/>
                  </a:lnTo>
                  <a:lnTo>
                    <a:pt x="2237" y="5295"/>
                  </a:lnTo>
                  <a:lnTo>
                    <a:pt x="1074" y="5295"/>
                  </a:lnTo>
                  <a:lnTo>
                    <a:pt x="1074" y="5226"/>
                  </a:lnTo>
                  <a:close/>
                  <a:moveTo>
                    <a:pt x="2431" y="1350"/>
                  </a:moveTo>
                  <a:lnTo>
                    <a:pt x="2451" y="1350"/>
                  </a:lnTo>
                  <a:lnTo>
                    <a:pt x="2471" y="1361"/>
                  </a:lnTo>
                  <a:lnTo>
                    <a:pt x="2485" y="1373"/>
                  </a:lnTo>
                  <a:lnTo>
                    <a:pt x="2495" y="1390"/>
                  </a:lnTo>
                  <a:lnTo>
                    <a:pt x="2505" y="1413"/>
                  </a:lnTo>
                  <a:lnTo>
                    <a:pt x="2505" y="1436"/>
                  </a:lnTo>
                  <a:lnTo>
                    <a:pt x="2505" y="1459"/>
                  </a:lnTo>
                  <a:lnTo>
                    <a:pt x="2495" y="1482"/>
                  </a:lnTo>
                  <a:lnTo>
                    <a:pt x="2485" y="1500"/>
                  </a:lnTo>
                  <a:lnTo>
                    <a:pt x="2471" y="1511"/>
                  </a:lnTo>
                  <a:lnTo>
                    <a:pt x="2451" y="1523"/>
                  </a:lnTo>
                  <a:lnTo>
                    <a:pt x="2431" y="1523"/>
                  </a:lnTo>
                  <a:lnTo>
                    <a:pt x="2411" y="1523"/>
                  </a:lnTo>
                  <a:lnTo>
                    <a:pt x="2396" y="1511"/>
                  </a:lnTo>
                  <a:lnTo>
                    <a:pt x="2381" y="1500"/>
                  </a:lnTo>
                  <a:lnTo>
                    <a:pt x="2366" y="1482"/>
                  </a:lnTo>
                  <a:lnTo>
                    <a:pt x="2361" y="1459"/>
                  </a:lnTo>
                  <a:lnTo>
                    <a:pt x="2356" y="1436"/>
                  </a:lnTo>
                  <a:lnTo>
                    <a:pt x="2361" y="1413"/>
                  </a:lnTo>
                  <a:lnTo>
                    <a:pt x="2366" y="1390"/>
                  </a:lnTo>
                  <a:lnTo>
                    <a:pt x="2381" y="1373"/>
                  </a:lnTo>
                  <a:lnTo>
                    <a:pt x="2396" y="1361"/>
                  </a:lnTo>
                  <a:lnTo>
                    <a:pt x="2411" y="1350"/>
                  </a:lnTo>
                  <a:lnTo>
                    <a:pt x="2431" y="1350"/>
                  </a:lnTo>
                  <a:close/>
                  <a:moveTo>
                    <a:pt x="701" y="5018"/>
                  </a:moveTo>
                  <a:lnTo>
                    <a:pt x="726" y="5018"/>
                  </a:lnTo>
                  <a:lnTo>
                    <a:pt x="80" y="2307"/>
                  </a:lnTo>
                  <a:lnTo>
                    <a:pt x="40" y="2330"/>
                  </a:lnTo>
                  <a:lnTo>
                    <a:pt x="0" y="2365"/>
                  </a:lnTo>
                  <a:lnTo>
                    <a:pt x="0" y="2301"/>
                  </a:lnTo>
                  <a:lnTo>
                    <a:pt x="0" y="2238"/>
                  </a:lnTo>
                  <a:lnTo>
                    <a:pt x="65" y="2197"/>
                  </a:lnTo>
                  <a:lnTo>
                    <a:pt x="129" y="2169"/>
                  </a:lnTo>
                  <a:lnTo>
                    <a:pt x="109" y="2163"/>
                  </a:lnTo>
                  <a:lnTo>
                    <a:pt x="90" y="2151"/>
                  </a:lnTo>
                  <a:lnTo>
                    <a:pt x="75" y="2128"/>
                  </a:lnTo>
                  <a:lnTo>
                    <a:pt x="65" y="2105"/>
                  </a:lnTo>
                  <a:lnTo>
                    <a:pt x="60" y="2082"/>
                  </a:lnTo>
                  <a:lnTo>
                    <a:pt x="60" y="2059"/>
                  </a:lnTo>
                  <a:lnTo>
                    <a:pt x="70" y="2036"/>
                  </a:lnTo>
                  <a:lnTo>
                    <a:pt x="80" y="2019"/>
                  </a:lnTo>
                  <a:lnTo>
                    <a:pt x="95" y="2007"/>
                  </a:lnTo>
                  <a:lnTo>
                    <a:pt x="114" y="1996"/>
                  </a:lnTo>
                  <a:lnTo>
                    <a:pt x="134" y="1996"/>
                  </a:lnTo>
                  <a:lnTo>
                    <a:pt x="154" y="1996"/>
                  </a:lnTo>
                  <a:lnTo>
                    <a:pt x="174" y="2007"/>
                  </a:lnTo>
                  <a:lnTo>
                    <a:pt x="189" y="2019"/>
                  </a:lnTo>
                  <a:lnTo>
                    <a:pt x="199" y="2036"/>
                  </a:lnTo>
                  <a:lnTo>
                    <a:pt x="209" y="2059"/>
                  </a:lnTo>
                  <a:lnTo>
                    <a:pt x="209" y="2082"/>
                  </a:lnTo>
                  <a:lnTo>
                    <a:pt x="209" y="2105"/>
                  </a:lnTo>
                  <a:lnTo>
                    <a:pt x="199" y="2128"/>
                  </a:lnTo>
                  <a:lnTo>
                    <a:pt x="184" y="2146"/>
                  </a:lnTo>
                  <a:lnTo>
                    <a:pt x="278" y="2122"/>
                  </a:lnTo>
                  <a:lnTo>
                    <a:pt x="373" y="2117"/>
                  </a:lnTo>
                  <a:lnTo>
                    <a:pt x="472" y="2134"/>
                  </a:lnTo>
                  <a:lnTo>
                    <a:pt x="572" y="2169"/>
                  </a:lnTo>
                  <a:lnTo>
                    <a:pt x="681" y="2232"/>
                  </a:lnTo>
                  <a:lnTo>
                    <a:pt x="790" y="2324"/>
                  </a:lnTo>
                  <a:lnTo>
                    <a:pt x="1024" y="2215"/>
                  </a:lnTo>
                  <a:lnTo>
                    <a:pt x="1258" y="2122"/>
                  </a:lnTo>
                  <a:lnTo>
                    <a:pt x="1496" y="2053"/>
                  </a:lnTo>
                  <a:lnTo>
                    <a:pt x="1740" y="2001"/>
                  </a:lnTo>
                  <a:lnTo>
                    <a:pt x="1988" y="1978"/>
                  </a:lnTo>
                  <a:lnTo>
                    <a:pt x="2237" y="1978"/>
                  </a:lnTo>
                  <a:lnTo>
                    <a:pt x="2490" y="2007"/>
                  </a:lnTo>
                  <a:lnTo>
                    <a:pt x="2754" y="2065"/>
                  </a:lnTo>
                  <a:lnTo>
                    <a:pt x="3017" y="2151"/>
                  </a:lnTo>
                  <a:lnTo>
                    <a:pt x="3291" y="2278"/>
                  </a:lnTo>
                  <a:lnTo>
                    <a:pt x="3286" y="2342"/>
                  </a:lnTo>
                  <a:lnTo>
                    <a:pt x="3276" y="2405"/>
                  </a:lnTo>
                  <a:lnTo>
                    <a:pt x="3256" y="2394"/>
                  </a:lnTo>
                  <a:lnTo>
                    <a:pt x="3231" y="2382"/>
                  </a:lnTo>
                  <a:lnTo>
                    <a:pt x="2515" y="4978"/>
                  </a:lnTo>
                  <a:lnTo>
                    <a:pt x="1949" y="4978"/>
                  </a:lnTo>
                  <a:lnTo>
                    <a:pt x="1342" y="4978"/>
                  </a:lnTo>
                  <a:lnTo>
                    <a:pt x="974" y="2451"/>
                  </a:lnTo>
                  <a:lnTo>
                    <a:pt x="1004" y="2451"/>
                  </a:lnTo>
                  <a:lnTo>
                    <a:pt x="1039" y="2451"/>
                  </a:lnTo>
                  <a:lnTo>
                    <a:pt x="1079" y="2440"/>
                  </a:lnTo>
                  <a:lnTo>
                    <a:pt x="1153" y="2399"/>
                  </a:lnTo>
                  <a:lnTo>
                    <a:pt x="1248" y="2353"/>
                  </a:lnTo>
                  <a:lnTo>
                    <a:pt x="1352" y="2313"/>
                  </a:lnTo>
                  <a:lnTo>
                    <a:pt x="1466" y="2267"/>
                  </a:lnTo>
                  <a:lnTo>
                    <a:pt x="1586" y="2226"/>
                  </a:lnTo>
                  <a:lnTo>
                    <a:pt x="1705" y="2192"/>
                  </a:lnTo>
                  <a:lnTo>
                    <a:pt x="1819" y="2163"/>
                  </a:lnTo>
                  <a:lnTo>
                    <a:pt x="1934" y="2146"/>
                  </a:lnTo>
                  <a:lnTo>
                    <a:pt x="2033" y="2134"/>
                  </a:lnTo>
                  <a:lnTo>
                    <a:pt x="2123" y="2134"/>
                  </a:lnTo>
                  <a:lnTo>
                    <a:pt x="2192" y="2151"/>
                  </a:lnTo>
                  <a:lnTo>
                    <a:pt x="2237" y="2180"/>
                  </a:lnTo>
                  <a:lnTo>
                    <a:pt x="2138" y="3293"/>
                  </a:lnTo>
                  <a:lnTo>
                    <a:pt x="2192" y="3242"/>
                  </a:lnTo>
                  <a:lnTo>
                    <a:pt x="2297" y="2174"/>
                  </a:lnTo>
                  <a:lnTo>
                    <a:pt x="2471" y="2215"/>
                  </a:lnTo>
                  <a:lnTo>
                    <a:pt x="2376" y="3063"/>
                  </a:lnTo>
                  <a:lnTo>
                    <a:pt x="2674" y="2769"/>
                  </a:lnTo>
                  <a:lnTo>
                    <a:pt x="2704" y="2815"/>
                  </a:lnTo>
                  <a:lnTo>
                    <a:pt x="2366" y="3143"/>
                  </a:lnTo>
                  <a:lnTo>
                    <a:pt x="2177" y="4857"/>
                  </a:lnTo>
                  <a:lnTo>
                    <a:pt x="2416" y="4857"/>
                  </a:lnTo>
                  <a:lnTo>
                    <a:pt x="3112" y="2324"/>
                  </a:lnTo>
                  <a:lnTo>
                    <a:pt x="2873" y="2226"/>
                  </a:lnTo>
                  <a:lnTo>
                    <a:pt x="2645" y="2157"/>
                  </a:lnTo>
                  <a:lnTo>
                    <a:pt x="2431" y="2111"/>
                  </a:lnTo>
                  <a:lnTo>
                    <a:pt x="2222" y="2094"/>
                  </a:lnTo>
                  <a:lnTo>
                    <a:pt x="2023" y="2088"/>
                  </a:lnTo>
                  <a:lnTo>
                    <a:pt x="1834" y="2105"/>
                  </a:lnTo>
                  <a:lnTo>
                    <a:pt x="1650" y="2140"/>
                  </a:lnTo>
                  <a:lnTo>
                    <a:pt x="1471" y="2180"/>
                  </a:lnTo>
                  <a:lnTo>
                    <a:pt x="1297" y="2238"/>
                  </a:lnTo>
                  <a:lnTo>
                    <a:pt x="1128" y="2301"/>
                  </a:lnTo>
                  <a:lnTo>
                    <a:pt x="959" y="2371"/>
                  </a:lnTo>
                  <a:lnTo>
                    <a:pt x="795" y="2446"/>
                  </a:lnTo>
                  <a:lnTo>
                    <a:pt x="651" y="2342"/>
                  </a:lnTo>
                  <a:lnTo>
                    <a:pt x="517" y="2272"/>
                  </a:lnTo>
                  <a:lnTo>
                    <a:pt x="388" y="2238"/>
                  </a:lnTo>
                  <a:lnTo>
                    <a:pt x="264" y="2238"/>
                  </a:lnTo>
                  <a:lnTo>
                    <a:pt x="144" y="2272"/>
                  </a:lnTo>
                  <a:lnTo>
                    <a:pt x="149" y="2272"/>
                  </a:lnTo>
                  <a:lnTo>
                    <a:pt x="815" y="5018"/>
                  </a:lnTo>
                  <a:lnTo>
                    <a:pt x="2490" y="5018"/>
                  </a:lnTo>
                  <a:lnTo>
                    <a:pt x="2471" y="5007"/>
                  </a:lnTo>
                  <a:lnTo>
                    <a:pt x="2510" y="5007"/>
                  </a:lnTo>
                  <a:lnTo>
                    <a:pt x="2505" y="5018"/>
                  </a:lnTo>
                  <a:lnTo>
                    <a:pt x="2580" y="5018"/>
                  </a:lnTo>
                  <a:lnTo>
                    <a:pt x="2580" y="5145"/>
                  </a:lnTo>
                  <a:lnTo>
                    <a:pt x="701" y="5145"/>
                  </a:lnTo>
                  <a:lnTo>
                    <a:pt x="701" y="5018"/>
                  </a:lnTo>
                  <a:close/>
                  <a:moveTo>
                    <a:pt x="1322" y="3074"/>
                  </a:moveTo>
                  <a:lnTo>
                    <a:pt x="2108" y="2313"/>
                  </a:lnTo>
                  <a:lnTo>
                    <a:pt x="2128" y="2347"/>
                  </a:lnTo>
                  <a:lnTo>
                    <a:pt x="1367" y="3103"/>
                  </a:lnTo>
                  <a:lnTo>
                    <a:pt x="1322" y="3074"/>
                  </a:lnTo>
                  <a:close/>
                  <a:moveTo>
                    <a:pt x="2187" y="3322"/>
                  </a:moveTo>
                  <a:lnTo>
                    <a:pt x="2028" y="4932"/>
                  </a:lnTo>
                  <a:lnTo>
                    <a:pt x="1988" y="4932"/>
                  </a:lnTo>
                  <a:lnTo>
                    <a:pt x="2133" y="3374"/>
                  </a:lnTo>
                  <a:lnTo>
                    <a:pt x="2187" y="3322"/>
                  </a:lnTo>
                  <a:close/>
                  <a:moveTo>
                    <a:pt x="830" y="2486"/>
                  </a:moveTo>
                  <a:lnTo>
                    <a:pt x="786" y="2480"/>
                  </a:lnTo>
                  <a:lnTo>
                    <a:pt x="1143" y="4966"/>
                  </a:lnTo>
                  <a:lnTo>
                    <a:pt x="1198" y="4966"/>
                  </a:lnTo>
                  <a:lnTo>
                    <a:pt x="830" y="2486"/>
                  </a:lnTo>
                  <a:close/>
                  <a:moveTo>
                    <a:pt x="681" y="2486"/>
                  </a:moveTo>
                  <a:lnTo>
                    <a:pt x="587" y="2417"/>
                  </a:lnTo>
                  <a:lnTo>
                    <a:pt x="492" y="2365"/>
                  </a:lnTo>
                  <a:lnTo>
                    <a:pt x="408" y="2347"/>
                  </a:lnTo>
                  <a:lnTo>
                    <a:pt x="323" y="2347"/>
                  </a:lnTo>
                  <a:lnTo>
                    <a:pt x="239" y="2382"/>
                  </a:lnTo>
                  <a:lnTo>
                    <a:pt x="845" y="4955"/>
                  </a:lnTo>
                  <a:lnTo>
                    <a:pt x="1049" y="4966"/>
                  </a:lnTo>
                  <a:lnTo>
                    <a:pt x="681" y="2486"/>
                  </a:lnTo>
                  <a:close/>
                  <a:moveTo>
                    <a:pt x="602" y="3657"/>
                  </a:moveTo>
                  <a:lnTo>
                    <a:pt x="621" y="3663"/>
                  </a:lnTo>
                  <a:lnTo>
                    <a:pt x="651" y="3697"/>
                  </a:lnTo>
                  <a:lnTo>
                    <a:pt x="681" y="3755"/>
                  </a:lnTo>
                  <a:lnTo>
                    <a:pt x="721" y="3830"/>
                  </a:lnTo>
                  <a:lnTo>
                    <a:pt x="766" y="3922"/>
                  </a:lnTo>
                  <a:lnTo>
                    <a:pt x="805" y="4026"/>
                  </a:lnTo>
                  <a:lnTo>
                    <a:pt x="850" y="4147"/>
                  </a:lnTo>
                  <a:lnTo>
                    <a:pt x="890" y="4263"/>
                  </a:lnTo>
                  <a:lnTo>
                    <a:pt x="925" y="4378"/>
                  </a:lnTo>
                  <a:lnTo>
                    <a:pt x="950" y="4476"/>
                  </a:lnTo>
                  <a:lnTo>
                    <a:pt x="969" y="4562"/>
                  </a:lnTo>
                  <a:lnTo>
                    <a:pt x="979" y="4626"/>
                  </a:lnTo>
                  <a:lnTo>
                    <a:pt x="979" y="4672"/>
                  </a:lnTo>
                  <a:lnTo>
                    <a:pt x="969" y="4695"/>
                  </a:lnTo>
                  <a:lnTo>
                    <a:pt x="950" y="4689"/>
                  </a:lnTo>
                  <a:lnTo>
                    <a:pt x="920" y="4655"/>
                  </a:lnTo>
                  <a:lnTo>
                    <a:pt x="885" y="4597"/>
                  </a:lnTo>
                  <a:lnTo>
                    <a:pt x="850" y="4522"/>
                  </a:lnTo>
                  <a:lnTo>
                    <a:pt x="805" y="4430"/>
                  </a:lnTo>
                  <a:lnTo>
                    <a:pt x="761" y="4326"/>
                  </a:lnTo>
                  <a:lnTo>
                    <a:pt x="721" y="4205"/>
                  </a:lnTo>
                  <a:lnTo>
                    <a:pt x="681" y="4089"/>
                  </a:lnTo>
                  <a:lnTo>
                    <a:pt x="646" y="3974"/>
                  </a:lnTo>
                  <a:lnTo>
                    <a:pt x="617" y="3876"/>
                  </a:lnTo>
                  <a:lnTo>
                    <a:pt x="602" y="3790"/>
                  </a:lnTo>
                  <a:lnTo>
                    <a:pt x="592" y="3726"/>
                  </a:lnTo>
                  <a:lnTo>
                    <a:pt x="592" y="3680"/>
                  </a:lnTo>
                  <a:lnTo>
                    <a:pt x="602" y="3657"/>
                  </a:lnTo>
                  <a:close/>
                  <a:moveTo>
                    <a:pt x="338" y="2601"/>
                  </a:moveTo>
                  <a:lnTo>
                    <a:pt x="363" y="2601"/>
                  </a:lnTo>
                  <a:lnTo>
                    <a:pt x="403" y="2624"/>
                  </a:lnTo>
                  <a:lnTo>
                    <a:pt x="448" y="2670"/>
                  </a:lnTo>
                  <a:lnTo>
                    <a:pt x="502" y="2740"/>
                  </a:lnTo>
                  <a:lnTo>
                    <a:pt x="562" y="2820"/>
                  </a:lnTo>
                  <a:lnTo>
                    <a:pt x="617" y="2918"/>
                  </a:lnTo>
                  <a:lnTo>
                    <a:pt x="666" y="3005"/>
                  </a:lnTo>
                  <a:lnTo>
                    <a:pt x="701" y="3092"/>
                  </a:lnTo>
                  <a:lnTo>
                    <a:pt x="736" y="3167"/>
                  </a:lnTo>
                  <a:lnTo>
                    <a:pt x="756" y="3230"/>
                  </a:lnTo>
                  <a:lnTo>
                    <a:pt x="766" y="3288"/>
                  </a:lnTo>
                  <a:lnTo>
                    <a:pt x="766" y="3322"/>
                  </a:lnTo>
                  <a:lnTo>
                    <a:pt x="756" y="3345"/>
                  </a:lnTo>
                  <a:lnTo>
                    <a:pt x="731" y="3345"/>
                  </a:lnTo>
                  <a:lnTo>
                    <a:pt x="691" y="3322"/>
                  </a:lnTo>
                  <a:lnTo>
                    <a:pt x="646" y="3276"/>
                  </a:lnTo>
                  <a:lnTo>
                    <a:pt x="592" y="3207"/>
                  </a:lnTo>
                  <a:lnTo>
                    <a:pt x="537" y="3126"/>
                  </a:lnTo>
                  <a:lnTo>
                    <a:pt x="477" y="3028"/>
                  </a:lnTo>
                  <a:lnTo>
                    <a:pt x="433" y="2942"/>
                  </a:lnTo>
                  <a:lnTo>
                    <a:pt x="393" y="2861"/>
                  </a:lnTo>
                  <a:lnTo>
                    <a:pt x="363" y="2780"/>
                  </a:lnTo>
                  <a:lnTo>
                    <a:pt x="338" y="2717"/>
                  </a:lnTo>
                  <a:lnTo>
                    <a:pt x="328" y="2665"/>
                  </a:lnTo>
                  <a:lnTo>
                    <a:pt x="328" y="2624"/>
                  </a:lnTo>
                  <a:lnTo>
                    <a:pt x="338" y="2601"/>
                  </a:lnTo>
                  <a:close/>
                  <a:moveTo>
                    <a:pt x="1581" y="3830"/>
                  </a:moveTo>
                  <a:lnTo>
                    <a:pt x="1909" y="3518"/>
                  </a:lnTo>
                  <a:lnTo>
                    <a:pt x="1879" y="3432"/>
                  </a:lnTo>
                  <a:lnTo>
                    <a:pt x="1849" y="3351"/>
                  </a:lnTo>
                  <a:lnTo>
                    <a:pt x="1362" y="3836"/>
                  </a:lnTo>
                  <a:lnTo>
                    <a:pt x="1362" y="4020"/>
                  </a:lnTo>
                  <a:lnTo>
                    <a:pt x="1377" y="4216"/>
                  </a:lnTo>
                  <a:lnTo>
                    <a:pt x="1407" y="4412"/>
                  </a:lnTo>
                  <a:lnTo>
                    <a:pt x="1457" y="4614"/>
                  </a:lnTo>
                  <a:lnTo>
                    <a:pt x="1849" y="4614"/>
                  </a:lnTo>
                  <a:lnTo>
                    <a:pt x="1909" y="4384"/>
                  </a:lnTo>
                  <a:lnTo>
                    <a:pt x="1944" y="4164"/>
                  </a:lnTo>
                  <a:lnTo>
                    <a:pt x="1959" y="3957"/>
                  </a:lnTo>
                  <a:lnTo>
                    <a:pt x="1954" y="3761"/>
                  </a:lnTo>
                  <a:lnTo>
                    <a:pt x="1924" y="3576"/>
                  </a:lnTo>
                  <a:lnTo>
                    <a:pt x="1626" y="3864"/>
                  </a:lnTo>
                  <a:lnTo>
                    <a:pt x="1581" y="3830"/>
                  </a:lnTo>
                  <a:close/>
                  <a:moveTo>
                    <a:pt x="1143" y="3017"/>
                  </a:moveTo>
                  <a:lnTo>
                    <a:pt x="1929" y="2261"/>
                  </a:lnTo>
                  <a:lnTo>
                    <a:pt x="1949" y="2290"/>
                  </a:lnTo>
                  <a:lnTo>
                    <a:pt x="1188" y="3051"/>
                  </a:lnTo>
                  <a:lnTo>
                    <a:pt x="1143" y="3017"/>
                  </a:lnTo>
                  <a:close/>
                  <a:moveTo>
                    <a:pt x="1506" y="4632"/>
                  </a:moveTo>
                  <a:lnTo>
                    <a:pt x="1809" y="4632"/>
                  </a:lnTo>
                  <a:lnTo>
                    <a:pt x="1809" y="4972"/>
                  </a:lnTo>
                  <a:lnTo>
                    <a:pt x="1506" y="4972"/>
                  </a:lnTo>
                  <a:lnTo>
                    <a:pt x="1506" y="4632"/>
                  </a:lnTo>
                  <a:close/>
                  <a:moveTo>
                    <a:pt x="1640" y="3022"/>
                  </a:moveTo>
                  <a:lnTo>
                    <a:pt x="1690" y="3080"/>
                  </a:lnTo>
                  <a:lnTo>
                    <a:pt x="1735" y="3143"/>
                  </a:lnTo>
                  <a:lnTo>
                    <a:pt x="2083" y="2803"/>
                  </a:lnTo>
                  <a:lnTo>
                    <a:pt x="2108" y="2838"/>
                  </a:lnTo>
                  <a:lnTo>
                    <a:pt x="1760" y="3184"/>
                  </a:lnTo>
                  <a:lnTo>
                    <a:pt x="1795" y="3247"/>
                  </a:lnTo>
                  <a:lnTo>
                    <a:pt x="1829" y="3311"/>
                  </a:lnTo>
                  <a:lnTo>
                    <a:pt x="1367" y="3755"/>
                  </a:lnTo>
                  <a:lnTo>
                    <a:pt x="1382" y="3645"/>
                  </a:lnTo>
                  <a:lnTo>
                    <a:pt x="1402" y="3536"/>
                  </a:lnTo>
                  <a:lnTo>
                    <a:pt x="1342" y="3593"/>
                  </a:lnTo>
                  <a:lnTo>
                    <a:pt x="1297" y="3565"/>
                  </a:lnTo>
                  <a:lnTo>
                    <a:pt x="1432" y="3438"/>
                  </a:lnTo>
                  <a:lnTo>
                    <a:pt x="1481" y="3293"/>
                  </a:lnTo>
                  <a:lnTo>
                    <a:pt x="1551" y="3155"/>
                  </a:lnTo>
                  <a:lnTo>
                    <a:pt x="1640" y="3022"/>
                  </a:lnTo>
                  <a:close/>
                  <a:moveTo>
                    <a:pt x="795" y="2047"/>
                  </a:moveTo>
                  <a:lnTo>
                    <a:pt x="810" y="2053"/>
                  </a:lnTo>
                  <a:lnTo>
                    <a:pt x="830" y="2059"/>
                  </a:lnTo>
                  <a:lnTo>
                    <a:pt x="840" y="2076"/>
                  </a:lnTo>
                  <a:lnTo>
                    <a:pt x="850" y="2094"/>
                  </a:lnTo>
                  <a:lnTo>
                    <a:pt x="850" y="2117"/>
                  </a:lnTo>
                  <a:lnTo>
                    <a:pt x="850" y="2134"/>
                  </a:lnTo>
                  <a:lnTo>
                    <a:pt x="840" y="2157"/>
                  </a:lnTo>
                  <a:lnTo>
                    <a:pt x="830" y="2169"/>
                  </a:lnTo>
                  <a:lnTo>
                    <a:pt x="810" y="2180"/>
                  </a:lnTo>
                  <a:lnTo>
                    <a:pt x="795" y="2180"/>
                  </a:lnTo>
                  <a:lnTo>
                    <a:pt x="776" y="2180"/>
                  </a:lnTo>
                  <a:lnTo>
                    <a:pt x="761" y="2169"/>
                  </a:lnTo>
                  <a:lnTo>
                    <a:pt x="746" y="2157"/>
                  </a:lnTo>
                  <a:lnTo>
                    <a:pt x="741" y="2134"/>
                  </a:lnTo>
                  <a:lnTo>
                    <a:pt x="736" y="2117"/>
                  </a:lnTo>
                  <a:lnTo>
                    <a:pt x="741" y="2094"/>
                  </a:lnTo>
                  <a:lnTo>
                    <a:pt x="746" y="2076"/>
                  </a:lnTo>
                  <a:lnTo>
                    <a:pt x="761" y="2059"/>
                  </a:lnTo>
                  <a:lnTo>
                    <a:pt x="776" y="2053"/>
                  </a:lnTo>
                  <a:lnTo>
                    <a:pt x="795" y="2047"/>
                  </a:lnTo>
                  <a:close/>
                  <a:moveTo>
                    <a:pt x="880" y="1350"/>
                  </a:moveTo>
                  <a:lnTo>
                    <a:pt x="900" y="1350"/>
                  </a:lnTo>
                  <a:lnTo>
                    <a:pt x="920" y="1361"/>
                  </a:lnTo>
                  <a:lnTo>
                    <a:pt x="935" y="1373"/>
                  </a:lnTo>
                  <a:lnTo>
                    <a:pt x="945" y="1390"/>
                  </a:lnTo>
                  <a:lnTo>
                    <a:pt x="955" y="1413"/>
                  </a:lnTo>
                  <a:lnTo>
                    <a:pt x="955" y="1436"/>
                  </a:lnTo>
                  <a:lnTo>
                    <a:pt x="955" y="1459"/>
                  </a:lnTo>
                  <a:lnTo>
                    <a:pt x="945" y="1482"/>
                  </a:lnTo>
                  <a:lnTo>
                    <a:pt x="935" y="1500"/>
                  </a:lnTo>
                  <a:lnTo>
                    <a:pt x="920" y="1511"/>
                  </a:lnTo>
                  <a:lnTo>
                    <a:pt x="900" y="1523"/>
                  </a:lnTo>
                  <a:lnTo>
                    <a:pt x="880" y="1523"/>
                  </a:lnTo>
                  <a:lnTo>
                    <a:pt x="860" y="1523"/>
                  </a:lnTo>
                  <a:lnTo>
                    <a:pt x="845" y="1511"/>
                  </a:lnTo>
                  <a:lnTo>
                    <a:pt x="830" y="1500"/>
                  </a:lnTo>
                  <a:lnTo>
                    <a:pt x="815" y="1482"/>
                  </a:lnTo>
                  <a:lnTo>
                    <a:pt x="810" y="1459"/>
                  </a:lnTo>
                  <a:lnTo>
                    <a:pt x="805" y="1436"/>
                  </a:lnTo>
                  <a:lnTo>
                    <a:pt x="810" y="1413"/>
                  </a:lnTo>
                  <a:lnTo>
                    <a:pt x="815" y="1390"/>
                  </a:lnTo>
                  <a:lnTo>
                    <a:pt x="830" y="1373"/>
                  </a:lnTo>
                  <a:lnTo>
                    <a:pt x="845" y="1361"/>
                  </a:lnTo>
                  <a:lnTo>
                    <a:pt x="860" y="1350"/>
                  </a:lnTo>
                  <a:lnTo>
                    <a:pt x="880" y="1350"/>
                  </a:lnTo>
                  <a:close/>
                  <a:moveTo>
                    <a:pt x="1636" y="196"/>
                  </a:moveTo>
                  <a:lnTo>
                    <a:pt x="1675" y="202"/>
                  </a:lnTo>
                  <a:lnTo>
                    <a:pt x="1710" y="230"/>
                  </a:lnTo>
                  <a:lnTo>
                    <a:pt x="1735" y="271"/>
                  </a:lnTo>
                  <a:lnTo>
                    <a:pt x="1745" y="323"/>
                  </a:lnTo>
                  <a:lnTo>
                    <a:pt x="1735" y="369"/>
                  </a:lnTo>
                  <a:lnTo>
                    <a:pt x="1710" y="409"/>
                  </a:lnTo>
                  <a:lnTo>
                    <a:pt x="1675" y="438"/>
                  </a:lnTo>
                  <a:lnTo>
                    <a:pt x="1636" y="450"/>
                  </a:lnTo>
                  <a:lnTo>
                    <a:pt x="1591" y="438"/>
                  </a:lnTo>
                  <a:lnTo>
                    <a:pt x="1556" y="409"/>
                  </a:lnTo>
                  <a:lnTo>
                    <a:pt x="1531" y="369"/>
                  </a:lnTo>
                  <a:lnTo>
                    <a:pt x="1526" y="323"/>
                  </a:lnTo>
                  <a:lnTo>
                    <a:pt x="1531" y="271"/>
                  </a:lnTo>
                  <a:lnTo>
                    <a:pt x="1556" y="230"/>
                  </a:lnTo>
                  <a:lnTo>
                    <a:pt x="1591" y="202"/>
                  </a:lnTo>
                  <a:lnTo>
                    <a:pt x="1636" y="196"/>
                  </a:lnTo>
                  <a:close/>
                  <a:moveTo>
                    <a:pt x="1636" y="0"/>
                  </a:moveTo>
                  <a:lnTo>
                    <a:pt x="1655" y="0"/>
                  </a:lnTo>
                  <a:lnTo>
                    <a:pt x="1670" y="11"/>
                  </a:lnTo>
                  <a:lnTo>
                    <a:pt x="1685" y="23"/>
                  </a:lnTo>
                  <a:lnTo>
                    <a:pt x="1700" y="40"/>
                  </a:lnTo>
                  <a:lnTo>
                    <a:pt x="1705" y="63"/>
                  </a:lnTo>
                  <a:lnTo>
                    <a:pt x="1710" y="86"/>
                  </a:lnTo>
                  <a:lnTo>
                    <a:pt x="1705" y="109"/>
                  </a:lnTo>
                  <a:lnTo>
                    <a:pt x="1700" y="132"/>
                  </a:lnTo>
                  <a:lnTo>
                    <a:pt x="1685" y="150"/>
                  </a:lnTo>
                  <a:lnTo>
                    <a:pt x="1670" y="161"/>
                  </a:lnTo>
                  <a:lnTo>
                    <a:pt x="1655" y="173"/>
                  </a:lnTo>
                  <a:lnTo>
                    <a:pt x="1636" y="173"/>
                  </a:lnTo>
                  <a:lnTo>
                    <a:pt x="1616" y="173"/>
                  </a:lnTo>
                  <a:lnTo>
                    <a:pt x="1596" y="161"/>
                  </a:lnTo>
                  <a:lnTo>
                    <a:pt x="1581" y="150"/>
                  </a:lnTo>
                  <a:lnTo>
                    <a:pt x="1571" y="132"/>
                  </a:lnTo>
                  <a:lnTo>
                    <a:pt x="1561" y="109"/>
                  </a:lnTo>
                  <a:lnTo>
                    <a:pt x="1556" y="86"/>
                  </a:lnTo>
                  <a:lnTo>
                    <a:pt x="1561" y="63"/>
                  </a:lnTo>
                  <a:lnTo>
                    <a:pt x="1571" y="40"/>
                  </a:lnTo>
                  <a:lnTo>
                    <a:pt x="1581" y="23"/>
                  </a:lnTo>
                  <a:lnTo>
                    <a:pt x="1596" y="11"/>
                  </a:lnTo>
                  <a:lnTo>
                    <a:pt x="1616" y="0"/>
                  </a:lnTo>
                  <a:lnTo>
                    <a:pt x="1636" y="0"/>
                  </a:lnTo>
                  <a:close/>
                  <a:moveTo>
                    <a:pt x="940" y="836"/>
                  </a:moveTo>
                  <a:lnTo>
                    <a:pt x="2341" y="836"/>
                  </a:lnTo>
                  <a:lnTo>
                    <a:pt x="2262" y="819"/>
                  </a:lnTo>
                  <a:lnTo>
                    <a:pt x="2192" y="778"/>
                  </a:lnTo>
                  <a:lnTo>
                    <a:pt x="2133" y="732"/>
                  </a:lnTo>
                  <a:lnTo>
                    <a:pt x="2078" y="675"/>
                  </a:lnTo>
                  <a:lnTo>
                    <a:pt x="2023" y="617"/>
                  </a:lnTo>
                  <a:lnTo>
                    <a:pt x="1969" y="565"/>
                  </a:lnTo>
                  <a:lnTo>
                    <a:pt x="1909" y="525"/>
                  </a:lnTo>
                  <a:lnTo>
                    <a:pt x="1834" y="496"/>
                  </a:lnTo>
                  <a:lnTo>
                    <a:pt x="1442" y="496"/>
                  </a:lnTo>
                  <a:lnTo>
                    <a:pt x="1357" y="542"/>
                  </a:lnTo>
                  <a:lnTo>
                    <a:pt x="1283" y="600"/>
                  </a:lnTo>
                  <a:lnTo>
                    <a:pt x="1208" y="663"/>
                  </a:lnTo>
                  <a:lnTo>
                    <a:pt x="1128" y="727"/>
                  </a:lnTo>
                  <a:lnTo>
                    <a:pt x="1044" y="790"/>
                  </a:lnTo>
                  <a:lnTo>
                    <a:pt x="940" y="836"/>
                  </a:lnTo>
                  <a:close/>
                  <a:moveTo>
                    <a:pt x="850" y="877"/>
                  </a:moveTo>
                  <a:lnTo>
                    <a:pt x="2396" y="877"/>
                  </a:lnTo>
                  <a:lnTo>
                    <a:pt x="2396" y="957"/>
                  </a:lnTo>
                  <a:lnTo>
                    <a:pt x="850" y="957"/>
                  </a:lnTo>
                  <a:lnTo>
                    <a:pt x="850" y="877"/>
                  </a:lnTo>
                  <a:close/>
                  <a:moveTo>
                    <a:pt x="1302" y="1182"/>
                  </a:moveTo>
                  <a:lnTo>
                    <a:pt x="1302" y="1557"/>
                  </a:lnTo>
                  <a:lnTo>
                    <a:pt x="1397" y="1557"/>
                  </a:lnTo>
                  <a:lnTo>
                    <a:pt x="1397" y="1182"/>
                  </a:lnTo>
                  <a:lnTo>
                    <a:pt x="1302" y="1182"/>
                  </a:lnTo>
                  <a:close/>
                  <a:moveTo>
                    <a:pt x="1466" y="1182"/>
                  </a:moveTo>
                  <a:lnTo>
                    <a:pt x="1466" y="1557"/>
                  </a:lnTo>
                  <a:lnTo>
                    <a:pt x="1546" y="1557"/>
                  </a:lnTo>
                  <a:lnTo>
                    <a:pt x="1546" y="1182"/>
                  </a:lnTo>
                  <a:lnTo>
                    <a:pt x="1466" y="1182"/>
                  </a:lnTo>
                  <a:close/>
                  <a:moveTo>
                    <a:pt x="1616" y="1182"/>
                  </a:moveTo>
                  <a:lnTo>
                    <a:pt x="1616" y="1557"/>
                  </a:lnTo>
                  <a:lnTo>
                    <a:pt x="1700" y="1557"/>
                  </a:lnTo>
                  <a:lnTo>
                    <a:pt x="1700" y="1182"/>
                  </a:lnTo>
                  <a:lnTo>
                    <a:pt x="1616" y="1182"/>
                  </a:lnTo>
                  <a:close/>
                  <a:moveTo>
                    <a:pt x="1770" y="1182"/>
                  </a:moveTo>
                  <a:lnTo>
                    <a:pt x="1770" y="1557"/>
                  </a:lnTo>
                  <a:lnTo>
                    <a:pt x="1854" y="1557"/>
                  </a:lnTo>
                  <a:lnTo>
                    <a:pt x="1854" y="1182"/>
                  </a:lnTo>
                  <a:lnTo>
                    <a:pt x="1770" y="1182"/>
                  </a:lnTo>
                  <a:close/>
                  <a:moveTo>
                    <a:pt x="1924" y="1182"/>
                  </a:moveTo>
                  <a:lnTo>
                    <a:pt x="1924" y="1557"/>
                  </a:lnTo>
                  <a:lnTo>
                    <a:pt x="2003" y="1557"/>
                  </a:lnTo>
                  <a:lnTo>
                    <a:pt x="2003" y="1182"/>
                  </a:lnTo>
                  <a:lnTo>
                    <a:pt x="1924" y="1182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100000">
                  <a:srgbClr val="FF6600"/>
                </a:gs>
              </a:gsLst>
              <a:lin ang="5400000" scaled="1"/>
            </a:gra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0" name="Freeform 8"/>
            <p:cNvSpPr>
              <a:spLocks noEditPoints="1"/>
            </p:cNvSpPr>
            <p:nvPr/>
          </p:nvSpPr>
          <p:spPr bwMode="auto">
            <a:xfrm>
              <a:off x="621" y="724"/>
              <a:ext cx="419" cy="426"/>
            </a:xfrm>
            <a:custGeom>
              <a:avLst/>
              <a:gdLst>
                <a:gd name="T0" fmla="*/ 99 w 895"/>
                <a:gd name="T1" fmla="*/ 0 h 1223"/>
                <a:gd name="T2" fmla="*/ 125 w 895"/>
                <a:gd name="T3" fmla="*/ 1 h 1223"/>
                <a:gd name="T4" fmla="*/ 147 w 895"/>
                <a:gd name="T5" fmla="*/ 5 h 1223"/>
                <a:gd name="T6" fmla="*/ 165 w 895"/>
                <a:gd name="T7" fmla="*/ 10 h 1223"/>
                <a:gd name="T8" fmla="*/ 179 w 895"/>
                <a:gd name="T9" fmla="*/ 18 h 1223"/>
                <a:gd name="T10" fmla="*/ 189 w 895"/>
                <a:gd name="T11" fmla="*/ 28 h 1223"/>
                <a:gd name="T12" fmla="*/ 194 w 895"/>
                <a:gd name="T13" fmla="*/ 41 h 1223"/>
                <a:gd name="T14" fmla="*/ 196 w 895"/>
                <a:gd name="T15" fmla="*/ 56 h 1223"/>
                <a:gd name="T16" fmla="*/ 193 w 895"/>
                <a:gd name="T17" fmla="*/ 78 h 1223"/>
                <a:gd name="T18" fmla="*/ 186 w 895"/>
                <a:gd name="T19" fmla="*/ 100 h 1223"/>
                <a:gd name="T20" fmla="*/ 173 w 895"/>
                <a:gd name="T21" fmla="*/ 118 h 1223"/>
                <a:gd name="T22" fmla="*/ 162 w 895"/>
                <a:gd name="T23" fmla="*/ 129 h 1223"/>
                <a:gd name="T24" fmla="*/ 149 w 895"/>
                <a:gd name="T25" fmla="*/ 137 h 1223"/>
                <a:gd name="T26" fmla="*/ 134 w 895"/>
                <a:gd name="T27" fmla="*/ 144 h 1223"/>
                <a:gd name="T28" fmla="*/ 118 w 895"/>
                <a:gd name="T29" fmla="*/ 148 h 1223"/>
                <a:gd name="T30" fmla="*/ 99 w 895"/>
                <a:gd name="T31" fmla="*/ 148 h 1223"/>
                <a:gd name="T32" fmla="*/ 76 w 895"/>
                <a:gd name="T33" fmla="*/ 147 h 1223"/>
                <a:gd name="T34" fmla="*/ 55 w 895"/>
                <a:gd name="T35" fmla="*/ 141 h 1223"/>
                <a:gd name="T36" fmla="*/ 38 w 895"/>
                <a:gd name="T37" fmla="*/ 131 h 1223"/>
                <a:gd name="T38" fmla="*/ 23 w 895"/>
                <a:gd name="T39" fmla="*/ 118 h 1223"/>
                <a:gd name="T40" fmla="*/ 10 w 895"/>
                <a:gd name="T41" fmla="*/ 100 h 1223"/>
                <a:gd name="T42" fmla="*/ 2 w 895"/>
                <a:gd name="T43" fmla="*/ 78 h 1223"/>
                <a:gd name="T44" fmla="*/ 0 w 895"/>
                <a:gd name="T45" fmla="*/ 56 h 1223"/>
                <a:gd name="T46" fmla="*/ 2 w 895"/>
                <a:gd name="T47" fmla="*/ 41 h 1223"/>
                <a:gd name="T48" fmla="*/ 7 w 895"/>
                <a:gd name="T49" fmla="*/ 28 h 1223"/>
                <a:gd name="T50" fmla="*/ 17 w 895"/>
                <a:gd name="T51" fmla="*/ 18 h 1223"/>
                <a:gd name="T52" fmla="*/ 31 w 895"/>
                <a:gd name="T53" fmla="*/ 10 h 1223"/>
                <a:gd name="T54" fmla="*/ 50 w 895"/>
                <a:gd name="T55" fmla="*/ 5 h 1223"/>
                <a:gd name="T56" fmla="*/ 73 w 895"/>
                <a:gd name="T57" fmla="*/ 1 h 1223"/>
                <a:gd name="T58" fmla="*/ 99 w 895"/>
                <a:gd name="T59" fmla="*/ 0 h 1223"/>
                <a:gd name="T60" fmla="*/ 55 w 895"/>
                <a:gd name="T61" fmla="*/ 69 h 1223"/>
                <a:gd name="T62" fmla="*/ 55 w 895"/>
                <a:gd name="T63" fmla="*/ 71 h 1223"/>
                <a:gd name="T64" fmla="*/ 57 w 895"/>
                <a:gd name="T65" fmla="*/ 83 h 1223"/>
                <a:gd name="T66" fmla="*/ 61 w 895"/>
                <a:gd name="T67" fmla="*/ 94 h 1223"/>
                <a:gd name="T68" fmla="*/ 69 w 895"/>
                <a:gd name="T69" fmla="*/ 103 h 1223"/>
                <a:gd name="T70" fmla="*/ 79 w 895"/>
                <a:gd name="T71" fmla="*/ 111 h 1223"/>
                <a:gd name="T72" fmla="*/ 88 w 895"/>
                <a:gd name="T73" fmla="*/ 116 h 1223"/>
                <a:gd name="T74" fmla="*/ 99 w 895"/>
                <a:gd name="T75" fmla="*/ 117 h 1223"/>
                <a:gd name="T76" fmla="*/ 110 w 895"/>
                <a:gd name="T77" fmla="*/ 116 h 1223"/>
                <a:gd name="T78" fmla="*/ 119 w 895"/>
                <a:gd name="T79" fmla="*/ 111 h 1223"/>
                <a:gd name="T80" fmla="*/ 127 w 895"/>
                <a:gd name="T81" fmla="*/ 103 h 1223"/>
                <a:gd name="T82" fmla="*/ 134 w 895"/>
                <a:gd name="T83" fmla="*/ 94 h 1223"/>
                <a:gd name="T84" fmla="*/ 138 w 895"/>
                <a:gd name="T85" fmla="*/ 83 h 1223"/>
                <a:gd name="T86" fmla="*/ 140 w 895"/>
                <a:gd name="T87" fmla="*/ 71 h 1223"/>
                <a:gd name="T88" fmla="*/ 140 w 895"/>
                <a:gd name="T89" fmla="*/ 69 h 1223"/>
                <a:gd name="T90" fmla="*/ 137 w 895"/>
                <a:gd name="T91" fmla="*/ 57 h 1223"/>
                <a:gd name="T92" fmla="*/ 132 w 895"/>
                <a:gd name="T93" fmla="*/ 46 h 1223"/>
                <a:gd name="T94" fmla="*/ 123 w 895"/>
                <a:gd name="T95" fmla="*/ 38 h 1223"/>
                <a:gd name="T96" fmla="*/ 111 w 895"/>
                <a:gd name="T97" fmla="*/ 33 h 1223"/>
                <a:gd name="T98" fmla="*/ 97 w 895"/>
                <a:gd name="T99" fmla="*/ 32 h 1223"/>
                <a:gd name="T100" fmla="*/ 84 w 895"/>
                <a:gd name="T101" fmla="*/ 33 h 1223"/>
                <a:gd name="T102" fmla="*/ 73 w 895"/>
                <a:gd name="T103" fmla="*/ 38 h 1223"/>
                <a:gd name="T104" fmla="*/ 64 w 895"/>
                <a:gd name="T105" fmla="*/ 46 h 1223"/>
                <a:gd name="T106" fmla="*/ 58 w 895"/>
                <a:gd name="T107" fmla="*/ 57 h 1223"/>
                <a:gd name="T108" fmla="*/ 55 w 895"/>
                <a:gd name="T109" fmla="*/ 69 h 122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95" h="1223">
                  <a:moveTo>
                    <a:pt x="452" y="0"/>
                  </a:moveTo>
                  <a:lnTo>
                    <a:pt x="572" y="12"/>
                  </a:lnTo>
                  <a:lnTo>
                    <a:pt x="671" y="41"/>
                  </a:lnTo>
                  <a:lnTo>
                    <a:pt x="755" y="81"/>
                  </a:lnTo>
                  <a:lnTo>
                    <a:pt x="815" y="150"/>
                  </a:lnTo>
                  <a:lnTo>
                    <a:pt x="860" y="231"/>
                  </a:lnTo>
                  <a:lnTo>
                    <a:pt x="885" y="335"/>
                  </a:lnTo>
                  <a:lnTo>
                    <a:pt x="895" y="462"/>
                  </a:lnTo>
                  <a:lnTo>
                    <a:pt x="880" y="647"/>
                  </a:lnTo>
                  <a:lnTo>
                    <a:pt x="850" y="820"/>
                  </a:lnTo>
                  <a:lnTo>
                    <a:pt x="790" y="970"/>
                  </a:lnTo>
                  <a:lnTo>
                    <a:pt x="741" y="1062"/>
                  </a:lnTo>
                  <a:lnTo>
                    <a:pt x="681" y="1131"/>
                  </a:lnTo>
                  <a:lnTo>
                    <a:pt x="611" y="1183"/>
                  </a:lnTo>
                  <a:lnTo>
                    <a:pt x="537" y="1218"/>
                  </a:lnTo>
                  <a:lnTo>
                    <a:pt x="452" y="1223"/>
                  </a:lnTo>
                  <a:lnTo>
                    <a:pt x="348" y="1212"/>
                  </a:lnTo>
                  <a:lnTo>
                    <a:pt x="253" y="1160"/>
                  </a:lnTo>
                  <a:lnTo>
                    <a:pt x="174" y="1079"/>
                  </a:lnTo>
                  <a:lnTo>
                    <a:pt x="104" y="970"/>
                  </a:lnTo>
                  <a:lnTo>
                    <a:pt x="45" y="820"/>
                  </a:lnTo>
                  <a:lnTo>
                    <a:pt x="10" y="647"/>
                  </a:lnTo>
                  <a:lnTo>
                    <a:pt x="0" y="462"/>
                  </a:lnTo>
                  <a:lnTo>
                    <a:pt x="10" y="341"/>
                  </a:lnTo>
                  <a:lnTo>
                    <a:pt x="35" y="231"/>
                  </a:lnTo>
                  <a:lnTo>
                    <a:pt x="79" y="150"/>
                  </a:lnTo>
                  <a:lnTo>
                    <a:pt x="144" y="87"/>
                  </a:lnTo>
                  <a:lnTo>
                    <a:pt x="229" y="41"/>
                  </a:lnTo>
                  <a:lnTo>
                    <a:pt x="333" y="12"/>
                  </a:lnTo>
                  <a:lnTo>
                    <a:pt x="452" y="0"/>
                  </a:lnTo>
                  <a:close/>
                  <a:moveTo>
                    <a:pt x="253" y="572"/>
                  </a:moveTo>
                  <a:lnTo>
                    <a:pt x="253" y="583"/>
                  </a:lnTo>
                  <a:lnTo>
                    <a:pt x="258" y="681"/>
                  </a:lnTo>
                  <a:lnTo>
                    <a:pt x="278" y="773"/>
                  </a:lnTo>
                  <a:lnTo>
                    <a:pt x="313" y="854"/>
                  </a:lnTo>
                  <a:lnTo>
                    <a:pt x="358" y="912"/>
                  </a:lnTo>
                  <a:lnTo>
                    <a:pt x="403" y="952"/>
                  </a:lnTo>
                  <a:lnTo>
                    <a:pt x="452" y="964"/>
                  </a:lnTo>
                  <a:lnTo>
                    <a:pt x="502" y="952"/>
                  </a:lnTo>
                  <a:lnTo>
                    <a:pt x="542" y="912"/>
                  </a:lnTo>
                  <a:lnTo>
                    <a:pt x="581" y="854"/>
                  </a:lnTo>
                  <a:lnTo>
                    <a:pt x="611" y="779"/>
                  </a:lnTo>
                  <a:lnTo>
                    <a:pt x="631" y="687"/>
                  </a:lnTo>
                  <a:lnTo>
                    <a:pt x="636" y="583"/>
                  </a:lnTo>
                  <a:lnTo>
                    <a:pt x="636" y="572"/>
                  </a:lnTo>
                  <a:lnTo>
                    <a:pt x="626" y="468"/>
                  </a:lnTo>
                  <a:lnTo>
                    <a:pt x="601" y="375"/>
                  </a:lnTo>
                  <a:lnTo>
                    <a:pt x="562" y="312"/>
                  </a:lnTo>
                  <a:lnTo>
                    <a:pt x="507" y="277"/>
                  </a:lnTo>
                  <a:lnTo>
                    <a:pt x="442" y="260"/>
                  </a:lnTo>
                  <a:lnTo>
                    <a:pt x="383" y="277"/>
                  </a:lnTo>
                  <a:lnTo>
                    <a:pt x="333" y="312"/>
                  </a:lnTo>
                  <a:lnTo>
                    <a:pt x="293" y="375"/>
                  </a:lnTo>
                  <a:lnTo>
                    <a:pt x="263" y="468"/>
                  </a:lnTo>
                  <a:lnTo>
                    <a:pt x="253" y="572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1" name="Freeform 9"/>
            <p:cNvSpPr>
              <a:spLocks/>
            </p:cNvSpPr>
            <p:nvPr/>
          </p:nvSpPr>
          <p:spPr bwMode="auto">
            <a:xfrm>
              <a:off x="1341" y="364"/>
              <a:ext cx="180" cy="304"/>
            </a:xfrm>
            <a:custGeom>
              <a:avLst/>
              <a:gdLst>
                <a:gd name="T0" fmla="*/ 0 w 448"/>
                <a:gd name="T1" fmla="*/ 0 h 871"/>
                <a:gd name="T2" fmla="*/ 61 w 448"/>
                <a:gd name="T3" fmla="*/ 0 h 871"/>
                <a:gd name="T4" fmla="*/ 72 w 448"/>
                <a:gd name="T5" fmla="*/ 23 h 871"/>
                <a:gd name="T6" fmla="*/ 31 w 448"/>
                <a:gd name="T7" fmla="*/ 23 h 871"/>
                <a:gd name="T8" fmla="*/ 31 w 448"/>
                <a:gd name="T9" fmla="*/ 106 h 871"/>
                <a:gd name="T10" fmla="*/ 0 w 448"/>
                <a:gd name="T11" fmla="*/ 106 h 871"/>
                <a:gd name="T12" fmla="*/ 0 w 448"/>
                <a:gd name="T13" fmla="*/ 0 h 8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8" h="871">
                  <a:moveTo>
                    <a:pt x="0" y="0"/>
                  </a:moveTo>
                  <a:lnTo>
                    <a:pt x="378" y="0"/>
                  </a:lnTo>
                  <a:lnTo>
                    <a:pt x="448" y="190"/>
                  </a:lnTo>
                  <a:lnTo>
                    <a:pt x="189" y="190"/>
                  </a:lnTo>
                  <a:lnTo>
                    <a:pt x="189" y="871"/>
                  </a:lnTo>
                  <a:lnTo>
                    <a:pt x="0" y="871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2" name="Freeform 10"/>
            <p:cNvSpPr>
              <a:spLocks noEditPoints="1"/>
            </p:cNvSpPr>
            <p:nvPr/>
          </p:nvSpPr>
          <p:spPr bwMode="auto">
            <a:xfrm>
              <a:off x="1881" y="184"/>
              <a:ext cx="299" cy="304"/>
            </a:xfrm>
            <a:custGeom>
              <a:avLst/>
              <a:gdLst>
                <a:gd name="T0" fmla="*/ 68 w 661"/>
                <a:gd name="T1" fmla="*/ 0 h 900"/>
                <a:gd name="T2" fmla="*/ 86 w 661"/>
                <a:gd name="T3" fmla="*/ 1 h 900"/>
                <a:gd name="T4" fmla="*/ 102 w 661"/>
                <a:gd name="T5" fmla="*/ 3 h 900"/>
                <a:gd name="T6" fmla="*/ 114 w 661"/>
                <a:gd name="T7" fmla="*/ 7 h 900"/>
                <a:gd name="T8" fmla="*/ 124 w 661"/>
                <a:gd name="T9" fmla="*/ 12 h 900"/>
                <a:gd name="T10" fmla="*/ 130 w 661"/>
                <a:gd name="T11" fmla="*/ 19 h 900"/>
                <a:gd name="T12" fmla="*/ 134 w 661"/>
                <a:gd name="T13" fmla="*/ 28 h 900"/>
                <a:gd name="T14" fmla="*/ 135 w 661"/>
                <a:gd name="T15" fmla="*/ 39 h 900"/>
                <a:gd name="T16" fmla="*/ 133 w 661"/>
                <a:gd name="T17" fmla="*/ 55 h 900"/>
                <a:gd name="T18" fmla="*/ 128 w 661"/>
                <a:gd name="T19" fmla="*/ 69 h 900"/>
                <a:gd name="T20" fmla="*/ 120 w 661"/>
                <a:gd name="T21" fmla="*/ 81 h 900"/>
                <a:gd name="T22" fmla="*/ 109 w 661"/>
                <a:gd name="T23" fmla="*/ 91 h 900"/>
                <a:gd name="T24" fmla="*/ 98 w 661"/>
                <a:gd name="T25" fmla="*/ 97 h 900"/>
                <a:gd name="T26" fmla="*/ 84 w 661"/>
                <a:gd name="T27" fmla="*/ 101 h 900"/>
                <a:gd name="T28" fmla="*/ 68 w 661"/>
                <a:gd name="T29" fmla="*/ 103 h 900"/>
                <a:gd name="T30" fmla="*/ 53 w 661"/>
                <a:gd name="T31" fmla="*/ 101 h 900"/>
                <a:gd name="T32" fmla="*/ 38 w 661"/>
                <a:gd name="T33" fmla="*/ 97 h 900"/>
                <a:gd name="T34" fmla="*/ 26 w 661"/>
                <a:gd name="T35" fmla="*/ 91 h 900"/>
                <a:gd name="T36" fmla="*/ 16 w 661"/>
                <a:gd name="T37" fmla="*/ 82 h 900"/>
                <a:gd name="T38" fmla="*/ 7 w 661"/>
                <a:gd name="T39" fmla="*/ 69 h 900"/>
                <a:gd name="T40" fmla="*/ 2 w 661"/>
                <a:gd name="T41" fmla="*/ 54 h 900"/>
                <a:gd name="T42" fmla="*/ 0 w 661"/>
                <a:gd name="T43" fmla="*/ 39 h 900"/>
                <a:gd name="T44" fmla="*/ 2 w 661"/>
                <a:gd name="T45" fmla="*/ 28 h 900"/>
                <a:gd name="T46" fmla="*/ 6 w 661"/>
                <a:gd name="T47" fmla="*/ 19 h 900"/>
                <a:gd name="T48" fmla="*/ 13 w 661"/>
                <a:gd name="T49" fmla="*/ 12 h 900"/>
                <a:gd name="T50" fmla="*/ 22 w 661"/>
                <a:gd name="T51" fmla="*/ 7 h 900"/>
                <a:gd name="T52" fmla="*/ 34 w 661"/>
                <a:gd name="T53" fmla="*/ 3 h 900"/>
                <a:gd name="T54" fmla="*/ 51 w 661"/>
                <a:gd name="T55" fmla="*/ 1 h 900"/>
                <a:gd name="T56" fmla="*/ 68 w 661"/>
                <a:gd name="T57" fmla="*/ 0 h 900"/>
                <a:gd name="T58" fmla="*/ 38 w 661"/>
                <a:gd name="T59" fmla="*/ 48 h 900"/>
                <a:gd name="T60" fmla="*/ 38 w 661"/>
                <a:gd name="T61" fmla="*/ 49 h 900"/>
                <a:gd name="T62" fmla="*/ 41 w 661"/>
                <a:gd name="T63" fmla="*/ 61 h 900"/>
                <a:gd name="T64" fmla="*/ 47 w 661"/>
                <a:gd name="T65" fmla="*/ 72 h 900"/>
                <a:gd name="T66" fmla="*/ 54 w 661"/>
                <a:gd name="T67" fmla="*/ 76 h 900"/>
                <a:gd name="T68" fmla="*/ 61 w 661"/>
                <a:gd name="T69" fmla="*/ 80 h 900"/>
                <a:gd name="T70" fmla="*/ 69 w 661"/>
                <a:gd name="T71" fmla="*/ 81 h 900"/>
                <a:gd name="T72" fmla="*/ 76 w 661"/>
                <a:gd name="T73" fmla="*/ 80 h 900"/>
                <a:gd name="T74" fmla="*/ 82 w 661"/>
                <a:gd name="T75" fmla="*/ 77 h 900"/>
                <a:gd name="T76" fmla="*/ 88 w 661"/>
                <a:gd name="T77" fmla="*/ 72 h 900"/>
                <a:gd name="T78" fmla="*/ 95 w 661"/>
                <a:gd name="T79" fmla="*/ 61 h 900"/>
                <a:gd name="T80" fmla="*/ 97 w 661"/>
                <a:gd name="T81" fmla="*/ 49 h 900"/>
                <a:gd name="T82" fmla="*/ 97 w 661"/>
                <a:gd name="T83" fmla="*/ 48 h 900"/>
                <a:gd name="T84" fmla="*/ 95 w 661"/>
                <a:gd name="T85" fmla="*/ 39 h 900"/>
                <a:gd name="T86" fmla="*/ 90 w 661"/>
                <a:gd name="T87" fmla="*/ 32 h 900"/>
                <a:gd name="T88" fmla="*/ 85 w 661"/>
                <a:gd name="T89" fmla="*/ 26 h 900"/>
                <a:gd name="T90" fmla="*/ 77 w 661"/>
                <a:gd name="T91" fmla="*/ 23 h 900"/>
                <a:gd name="T92" fmla="*/ 67 w 661"/>
                <a:gd name="T93" fmla="*/ 22 h 900"/>
                <a:gd name="T94" fmla="*/ 58 w 661"/>
                <a:gd name="T95" fmla="*/ 23 h 900"/>
                <a:gd name="T96" fmla="*/ 51 w 661"/>
                <a:gd name="T97" fmla="*/ 26 h 900"/>
                <a:gd name="T98" fmla="*/ 45 w 661"/>
                <a:gd name="T99" fmla="*/ 32 h 900"/>
                <a:gd name="T100" fmla="*/ 39 w 661"/>
                <a:gd name="T101" fmla="*/ 39 h 900"/>
                <a:gd name="T102" fmla="*/ 38 w 661"/>
                <a:gd name="T103" fmla="*/ 48 h 9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61" h="900">
                  <a:moveTo>
                    <a:pt x="333" y="0"/>
                  </a:moveTo>
                  <a:lnTo>
                    <a:pt x="422" y="6"/>
                  </a:lnTo>
                  <a:lnTo>
                    <a:pt x="497" y="24"/>
                  </a:lnTo>
                  <a:lnTo>
                    <a:pt x="556" y="58"/>
                  </a:lnTo>
                  <a:lnTo>
                    <a:pt x="606" y="104"/>
                  </a:lnTo>
                  <a:lnTo>
                    <a:pt x="636" y="168"/>
                  </a:lnTo>
                  <a:lnTo>
                    <a:pt x="656" y="249"/>
                  </a:lnTo>
                  <a:lnTo>
                    <a:pt x="661" y="341"/>
                  </a:lnTo>
                  <a:lnTo>
                    <a:pt x="651" y="479"/>
                  </a:lnTo>
                  <a:lnTo>
                    <a:pt x="626" y="600"/>
                  </a:lnTo>
                  <a:lnTo>
                    <a:pt x="586" y="710"/>
                  </a:lnTo>
                  <a:lnTo>
                    <a:pt x="536" y="797"/>
                  </a:lnTo>
                  <a:lnTo>
                    <a:pt x="477" y="854"/>
                  </a:lnTo>
                  <a:lnTo>
                    <a:pt x="412" y="889"/>
                  </a:lnTo>
                  <a:lnTo>
                    <a:pt x="333" y="900"/>
                  </a:lnTo>
                  <a:lnTo>
                    <a:pt x="258" y="889"/>
                  </a:lnTo>
                  <a:lnTo>
                    <a:pt x="188" y="854"/>
                  </a:lnTo>
                  <a:lnTo>
                    <a:pt x="129" y="797"/>
                  </a:lnTo>
                  <a:lnTo>
                    <a:pt x="79" y="716"/>
                  </a:lnTo>
                  <a:lnTo>
                    <a:pt x="34" y="600"/>
                  </a:lnTo>
                  <a:lnTo>
                    <a:pt x="10" y="473"/>
                  </a:lnTo>
                  <a:lnTo>
                    <a:pt x="0" y="341"/>
                  </a:lnTo>
                  <a:lnTo>
                    <a:pt x="10" y="249"/>
                  </a:lnTo>
                  <a:lnTo>
                    <a:pt x="29" y="168"/>
                  </a:lnTo>
                  <a:lnTo>
                    <a:pt x="64" y="110"/>
                  </a:lnTo>
                  <a:lnTo>
                    <a:pt x="109" y="58"/>
                  </a:lnTo>
                  <a:lnTo>
                    <a:pt x="169" y="24"/>
                  </a:lnTo>
                  <a:lnTo>
                    <a:pt x="248" y="6"/>
                  </a:lnTo>
                  <a:lnTo>
                    <a:pt x="333" y="0"/>
                  </a:lnTo>
                  <a:close/>
                  <a:moveTo>
                    <a:pt x="188" y="422"/>
                  </a:moveTo>
                  <a:lnTo>
                    <a:pt x="188" y="427"/>
                  </a:lnTo>
                  <a:lnTo>
                    <a:pt x="198" y="537"/>
                  </a:lnTo>
                  <a:lnTo>
                    <a:pt x="233" y="629"/>
                  </a:lnTo>
                  <a:lnTo>
                    <a:pt x="263" y="670"/>
                  </a:lnTo>
                  <a:lnTo>
                    <a:pt x="298" y="698"/>
                  </a:lnTo>
                  <a:lnTo>
                    <a:pt x="338" y="710"/>
                  </a:lnTo>
                  <a:lnTo>
                    <a:pt x="372" y="698"/>
                  </a:lnTo>
                  <a:lnTo>
                    <a:pt x="402" y="675"/>
                  </a:lnTo>
                  <a:lnTo>
                    <a:pt x="432" y="629"/>
                  </a:lnTo>
                  <a:lnTo>
                    <a:pt x="462" y="537"/>
                  </a:lnTo>
                  <a:lnTo>
                    <a:pt x="472" y="427"/>
                  </a:lnTo>
                  <a:lnTo>
                    <a:pt x="472" y="422"/>
                  </a:lnTo>
                  <a:lnTo>
                    <a:pt x="467" y="341"/>
                  </a:lnTo>
                  <a:lnTo>
                    <a:pt x="442" y="277"/>
                  </a:lnTo>
                  <a:lnTo>
                    <a:pt x="417" y="231"/>
                  </a:lnTo>
                  <a:lnTo>
                    <a:pt x="377" y="202"/>
                  </a:lnTo>
                  <a:lnTo>
                    <a:pt x="328" y="191"/>
                  </a:lnTo>
                  <a:lnTo>
                    <a:pt x="283" y="202"/>
                  </a:lnTo>
                  <a:lnTo>
                    <a:pt x="248" y="231"/>
                  </a:lnTo>
                  <a:lnTo>
                    <a:pt x="218" y="277"/>
                  </a:lnTo>
                  <a:lnTo>
                    <a:pt x="193" y="341"/>
                  </a:lnTo>
                  <a:lnTo>
                    <a:pt x="188" y="422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0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3" name="Freeform 11"/>
            <p:cNvSpPr>
              <a:spLocks/>
            </p:cNvSpPr>
            <p:nvPr/>
          </p:nvSpPr>
          <p:spPr bwMode="auto">
            <a:xfrm>
              <a:off x="2601" y="184"/>
              <a:ext cx="239" cy="304"/>
            </a:xfrm>
            <a:custGeom>
              <a:avLst/>
              <a:gdLst>
                <a:gd name="T0" fmla="*/ 0 w 547"/>
                <a:gd name="T1" fmla="*/ 72 h 1009"/>
                <a:gd name="T2" fmla="*/ 0 w 547"/>
                <a:gd name="T3" fmla="*/ 0 h 1009"/>
                <a:gd name="T4" fmla="*/ 32 w 547"/>
                <a:gd name="T5" fmla="*/ 0 h 1009"/>
                <a:gd name="T6" fmla="*/ 32 w 547"/>
                <a:gd name="T7" fmla="*/ 25 h 1009"/>
                <a:gd name="T8" fmla="*/ 72 w 547"/>
                <a:gd name="T9" fmla="*/ 25 h 1009"/>
                <a:gd name="T10" fmla="*/ 72 w 547"/>
                <a:gd name="T11" fmla="*/ 0 h 1009"/>
                <a:gd name="T12" fmla="*/ 104 w 547"/>
                <a:gd name="T13" fmla="*/ 0 h 1009"/>
                <a:gd name="T14" fmla="*/ 104 w 547"/>
                <a:gd name="T15" fmla="*/ 79 h 1009"/>
                <a:gd name="T16" fmla="*/ 72 w 547"/>
                <a:gd name="T17" fmla="*/ 79 h 1009"/>
                <a:gd name="T18" fmla="*/ 72 w 547"/>
                <a:gd name="T19" fmla="*/ 42 h 1009"/>
                <a:gd name="T20" fmla="*/ 32 w 547"/>
                <a:gd name="T21" fmla="*/ 42 h 1009"/>
                <a:gd name="T22" fmla="*/ 32 w 547"/>
                <a:gd name="T23" fmla="*/ 72 h 1009"/>
                <a:gd name="T24" fmla="*/ 33 w 547"/>
                <a:gd name="T25" fmla="*/ 75 h 1009"/>
                <a:gd name="T26" fmla="*/ 35 w 547"/>
                <a:gd name="T27" fmla="*/ 78 h 1009"/>
                <a:gd name="T28" fmla="*/ 35 w 547"/>
                <a:gd name="T29" fmla="*/ 79 h 1009"/>
                <a:gd name="T30" fmla="*/ 36 w 547"/>
                <a:gd name="T31" fmla="*/ 79 h 1009"/>
                <a:gd name="T32" fmla="*/ 9 w 547"/>
                <a:gd name="T33" fmla="*/ 92 h 1009"/>
                <a:gd name="T34" fmla="*/ 7 w 547"/>
                <a:gd name="T35" fmla="*/ 90 h 1009"/>
                <a:gd name="T36" fmla="*/ 5 w 547"/>
                <a:gd name="T37" fmla="*/ 87 h 1009"/>
                <a:gd name="T38" fmla="*/ 3 w 547"/>
                <a:gd name="T39" fmla="*/ 84 h 1009"/>
                <a:gd name="T40" fmla="*/ 1 w 547"/>
                <a:gd name="T41" fmla="*/ 79 h 1009"/>
                <a:gd name="T42" fmla="*/ 0 w 547"/>
                <a:gd name="T43" fmla="*/ 72 h 10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47" h="1009">
                  <a:moveTo>
                    <a:pt x="0" y="790"/>
                  </a:moveTo>
                  <a:lnTo>
                    <a:pt x="0" y="0"/>
                  </a:lnTo>
                  <a:lnTo>
                    <a:pt x="169" y="0"/>
                  </a:lnTo>
                  <a:lnTo>
                    <a:pt x="169" y="271"/>
                  </a:lnTo>
                  <a:lnTo>
                    <a:pt x="378" y="271"/>
                  </a:lnTo>
                  <a:lnTo>
                    <a:pt x="378" y="0"/>
                  </a:lnTo>
                  <a:lnTo>
                    <a:pt x="547" y="0"/>
                  </a:lnTo>
                  <a:lnTo>
                    <a:pt x="547" y="871"/>
                  </a:lnTo>
                  <a:lnTo>
                    <a:pt x="378" y="871"/>
                  </a:lnTo>
                  <a:lnTo>
                    <a:pt x="378" y="461"/>
                  </a:lnTo>
                  <a:lnTo>
                    <a:pt x="169" y="461"/>
                  </a:lnTo>
                  <a:lnTo>
                    <a:pt x="169" y="790"/>
                  </a:lnTo>
                  <a:lnTo>
                    <a:pt x="174" y="825"/>
                  </a:lnTo>
                  <a:lnTo>
                    <a:pt x="184" y="859"/>
                  </a:lnTo>
                  <a:lnTo>
                    <a:pt x="184" y="865"/>
                  </a:lnTo>
                  <a:lnTo>
                    <a:pt x="189" y="871"/>
                  </a:lnTo>
                  <a:lnTo>
                    <a:pt x="45" y="1009"/>
                  </a:lnTo>
                  <a:lnTo>
                    <a:pt x="35" y="992"/>
                  </a:lnTo>
                  <a:lnTo>
                    <a:pt x="25" y="963"/>
                  </a:lnTo>
                  <a:lnTo>
                    <a:pt x="15" y="929"/>
                  </a:lnTo>
                  <a:lnTo>
                    <a:pt x="5" y="865"/>
                  </a:lnTo>
                  <a:lnTo>
                    <a:pt x="0" y="790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0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4" name="Freeform 12"/>
            <p:cNvSpPr>
              <a:spLocks noEditPoints="1"/>
            </p:cNvSpPr>
            <p:nvPr/>
          </p:nvSpPr>
          <p:spPr bwMode="auto">
            <a:xfrm>
              <a:off x="3141" y="544"/>
              <a:ext cx="299" cy="304"/>
            </a:xfrm>
            <a:custGeom>
              <a:avLst/>
              <a:gdLst>
                <a:gd name="T0" fmla="*/ 62 w 557"/>
                <a:gd name="T1" fmla="*/ 57 h 1004"/>
                <a:gd name="T2" fmla="*/ 66 w 557"/>
                <a:gd name="T3" fmla="*/ 57 h 1004"/>
                <a:gd name="T4" fmla="*/ 70 w 557"/>
                <a:gd name="T5" fmla="*/ 56 h 1004"/>
                <a:gd name="T6" fmla="*/ 76 w 557"/>
                <a:gd name="T7" fmla="*/ 55 h 1004"/>
                <a:gd name="T8" fmla="*/ 86 w 557"/>
                <a:gd name="T9" fmla="*/ 53 h 1004"/>
                <a:gd name="T10" fmla="*/ 93 w 557"/>
                <a:gd name="T11" fmla="*/ 51 h 1004"/>
                <a:gd name="T12" fmla="*/ 96 w 557"/>
                <a:gd name="T13" fmla="*/ 49 h 1004"/>
                <a:gd name="T14" fmla="*/ 97 w 557"/>
                <a:gd name="T15" fmla="*/ 48 h 1004"/>
                <a:gd name="T16" fmla="*/ 99 w 557"/>
                <a:gd name="T17" fmla="*/ 47 h 1004"/>
                <a:gd name="T18" fmla="*/ 97 w 557"/>
                <a:gd name="T19" fmla="*/ 45 h 1004"/>
                <a:gd name="T20" fmla="*/ 96 w 557"/>
                <a:gd name="T21" fmla="*/ 44 h 1004"/>
                <a:gd name="T22" fmla="*/ 92 w 557"/>
                <a:gd name="T23" fmla="*/ 43 h 1004"/>
                <a:gd name="T24" fmla="*/ 89 w 557"/>
                <a:gd name="T25" fmla="*/ 43 h 1004"/>
                <a:gd name="T26" fmla="*/ 84 w 557"/>
                <a:gd name="T27" fmla="*/ 42 h 1004"/>
                <a:gd name="T28" fmla="*/ 77 w 557"/>
                <a:gd name="T29" fmla="*/ 43 h 1004"/>
                <a:gd name="T30" fmla="*/ 72 w 557"/>
                <a:gd name="T31" fmla="*/ 43 h 1004"/>
                <a:gd name="T32" fmla="*/ 68 w 557"/>
                <a:gd name="T33" fmla="*/ 45 h 1004"/>
                <a:gd name="T34" fmla="*/ 64 w 557"/>
                <a:gd name="T35" fmla="*/ 47 h 1004"/>
                <a:gd name="T36" fmla="*/ 63 w 557"/>
                <a:gd name="T37" fmla="*/ 50 h 1004"/>
                <a:gd name="T38" fmla="*/ 62 w 557"/>
                <a:gd name="T39" fmla="*/ 53 h 1004"/>
                <a:gd name="T40" fmla="*/ 62 w 557"/>
                <a:gd name="T41" fmla="*/ 57 h 1004"/>
                <a:gd name="T42" fmla="*/ 96 w 557"/>
                <a:gd name="T43" fmla="*/ 72 h 1004"/>
                <a:gd name="T44" fmla="*/ 155 w 557"/>
                <a:gd name="T45" fmla="*/ 72 h 1004"/>
                <a:gd name="T46" fmla="*/ 135 w 557"/>
                <a:gd name="T47" fmla="*/ 92 h 1004"/>
                <a:gd name="T48" fmla="*/ 101 w 557"/>
                <a:gd name="T49" fmla="*/ 92 h 1004"/>
                <a:gd name="T50" fmla="*/ 77 w 557"/>
                <a:gd name="T51" fmla="*/ 91 h 1004"/>
                <a:gd name="T52" fmla="*/ 56 w 557"/>
                <a:gd name="T53" fmla="*/ 88 h 1004"/>
                <a:gd name="T54" fmla="*/ 37 w 557"/>
                <a:gd name="T55" fmla="*/ 84 h 1004"/>
                <a:gd name="T56" fmla="*/ 23 w 557"/>
                <a:gd name="T57" fmla="*/ 77 h 1004"/>
                <a:gd name="T58" fmla="*/ 10 w 557"/>
                <a:gd name="T59" fmla="*/ 69 h 1004"/>
                <a:gd name="T60" fmla="*/ 3 w 557"/>
                <a:gd name="T61" fmla="*/ 60 h 1004"/>
                <a:gd name="T62" fmla="*/ 0 w 557"/>
                <a:gd name="T63" fmla="*/ 51 h 1004"/>
                <a:gd name="T64" fmla="*/ 2 w 557"/>
                <a:gd name="T65" fmla="*/ 43 h 1004"/>
                <a:gd name="T66" fmla="*/ 6 w 557"/>
                <a:gd name="T67" fmla="*/ 37 h 1004"/>
                <a:gd name="T68" fmla="*/ 13 w 557"/>
                <a:gd name="T69" fmla="*/ 31 h 1004"/>
                <a:gd name="T70" fmla="*/ 25 w 557"/>
                <a:gd name="T71" fmla="*/ 28 h 1004"/>
                <a:gd name="T72" fmla="*/ 37 w 557"/>
                <a:gd name="T73" fmla="*/ 25 h 1004"/>
                <a:gd name="T74" fmla="*/ 54 w 557"/>
                <a:gd name="T75" fmla="*/ 23 h 1004"/>
                <a:gd name="T76" fmla="*/ 77 w 557"/>
                <a:gd name="T77" fmla="*/ 23 h 1004"/>
                <a:gd name="T78" fmla="*/ 103 w 557"/>
                <a:gd name="T79" fmla="*/ 23 h 1004"/>
                <a:gd name="T80" fmla="*/ 125 w 557"/>
                <a:gd name="T81" fmla="*/ 25 h 1004"/>
                <a:gd name="T82" fmla="*/ 140 w 557"/>
                <a:gd name="T83" fmla="*/ 28 h 1004"/>
                <a:gd name="T84" fmla="*/ 152 w 557"/>
                <a:gd name="T85" fmla="*/ 31 h 1004"/>
                <a:gd name="T86" fmla="*/ 159 w 557"/>
                <a:gd name="T87" fmla="*/ 37 h 1004"/>
                <a:gd name="T88" fmla="*/ 161 w 557"/>
                <a:gd name="T89" fmla="*/ 42 h 1004"/>
                <a:gd name="T90" fmla="*/ 159 w 557"/>
                <a:gd name="T91" fmla="*/ 49 h 1004"/>
                <a:gd name="T92" fmla="*/ 154 w 557"/>
                <a:gd name="T93" fmla="*/ 55 h 1004"/>
                <a:gd name="T94" fmla="*/ 143 w 557"/>
                <a:gd name="T95" fmla="*/ 60 h 1004"/>
                <a:gd name="T96" fmla="*/ 123 w 557"/>
                <a:gd name="T97" fmla="*/ 67 h 1004"/>
                <a:gd name="T98" fmla="*/ 96 w 557"/>
                <a:gd name="T99" fmla="*/ 72 h 1004"/>
                <a:gd name="T100" fmla="*/ 92 w 557"/>
                <a:gd name="T101" fmla="*/ 17 h 1004"/>
                <a:gd name="T102" fmla="*/ 92 w 557"/>
                <a:gd name="T103" fmla="*/ 0 h 1004"/>
                <a:gd name="T104" fmla="*/ 137 w 557"/>
                <a:gd name="T105" fmla="*/ 0 h 1004"/>
                <a:gd name="T106" fmla="*/ 137 w 557"/>
                <a:gd name="T107" fmla="*/ 17 h 1004"/>
                <a:gd name="T108" fmla="*/ 92 w 557"/>
                <a:gd name="T109" fmla="*/ 17 h 1004"/>
                <a:gd name="T110" fmla="*/ 69 w 557"/>
                <a:gd name="T111" fmla="*/ 17 h 1004"/>
                <a:gd name="T112" fmla="*/ 23 w 557"/>
                <a:gd name="T113" fmla="*/ 17 h 1004"/>
                <a:gd name="T114" fmla="*/ 23 w 557"/>
                <a:gd name="T115" fmla="*/ 0 h 1004"/>
                <a:gd name="T116" fmla="*/ 69 w 557"/>
                <a:gd name="T117" fmla="*/ 0 h 1004"/>
                <a:gd name="T118" fmla="*/ 69 w 557"/>
                <a:gd name="T119" fmla="*/ 17 h 10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57" h="1004">
                  <a:moveTo>
                    <a:pt x="214" y="617"/>
                  </a:moveTo>
                  <a:lnTo>
                    <a:pt x="229" y="617"/>
                  </a:lnTo>
                  <a:lnTo>
                    <a:pt x="244" y="611"/>
                  </a:lnTo>
                  <a:lnTo>
                    <a:pt x="264" y="600"/>
                  </a:lnTo>
                  <a:lnTo>
                    <a:pt x="298" y="577"/>
                  </a:lnTo>
                  <a:lnTo>
                    <a:pt x="323" y="554"/>
                  </a:lnTo>
                  <a:lnTo>
                    <a:pt x="333" y="537"/>
                  </a:lnTo>
                  <a:lnTo>
                    <a:pt x="338" y="525"/>
                  </a:lnTo>
                  <a:lnTo>
                    <a:pt x="343" y="508"/>
                  </a:lnTo>
                  <a:lnTo>
                    <a:pt x="338" y="496"/>
                  </a:lnTo>
                  <a:lnTo>
                    <a:pt x="333" y="479"/>
                  </a:lnTo>
                  <a:lnTo>
                    <a:pt x="318" y="473"/>
                  </a:lnTo>
                  <a:lnTo>
                    <a:pt x="308" y="467"/>
                  </a:lnTo>
                  <a:lnTo>
                    <a:pt x="293" y="462"/>
                  </a:lnTo>
                  <a:lnTo>
                    <a:pt x="269" y="467"/>
                  </a:lnTo>
                  <a:lnTo>
                    <a:pt x="249" y="473"/>
                  </a:lnTo>
                  <a:lnTo>
                    <a:pt x="234" y="490"/>
                  </a:lnTo>
                  <a:lnTo>
                    <a:pt x="224" y="513"/>
                  </a:lnTo>
                  <a:lnTo>
                    <a:pt x="219" y="542"/>
                  </a:lnTo>
                  <a:lnTo>
                    <a:pt x="214" y="577"/>
                  </a:lnTo>
                  <a:lnTo>
                    <a:pt x="214" y="617"/>
                  </a:lnTo>
                  <a:close/>
                  <a:moveTo>
                    <a:pt x="333" y="790"/>
                  </a:moveTo>
                  <a:lnTo>
                    <a:pt x="537" y="790"/>
                  </a:lnTo>
                  <a:lnTo>
                    <a:pt x="467" y="1004"/>
                  </a:lnTo>
                  <a:lnTo>
                    <a:pt x="353" y="1004"/>
                  </a:lnTo>
                  <a:lnTo>
                    <a:pt x="269" y="992"/>
                  </a:lnTo>
                  <a:lnTo>
                    <a:pt x="194" y="963"/>
                  </a:lnTo>
                  <a:lnTo>
                    <a:pt x="129" y="911"/>
                  </a:lnTo>
                  <a:lnTo>
                    <a:pt x="80" y="836"/>
                  </a:lnTo>
                  <a:lnTo>
                    <a:pt x="35" y="750"/>
                  </a:lnTo>
                  <a:lnTo>
                    <a:pt x="10" y="652"/>
                  </a:lnTo>
                  <a:lnTo>
                    <a:pt x="0" y="554"/>
                  </a:lnTo>
                  <a:lnTo>
                    <a:pt x="5" y="467"/>
                  </a:lnTo>
                  <a:lnTo>
                    <a:pt x="20" y="398"/>
                  </a:lnTo>
                  <a:lnTo>
                    <a:pt x="45" y="340"/>
                  </a:lnTo>
                  <a:lnTo>
                    <a:pt x="85" y="300"/>
                  </a:lnTo>
                  <a:lnTo>
                    <a:pt x="129" y="271"/>
                  </a:lnTo>
                  <a:lnTo>
                    <a:pt x="189" y="254"/>
                  </a:lnTo>
                  <a:lnTo>
                    <a:pt x="269" y="248"/>
                  </a:lnTo>
                  <a:lnTo>
                    <a:pt x="358" y="254"/>
                  </a:lnTo>
                  <a:lnTo>
                    <a:pt x="433" y="271"/>
                  </a:lnTo>
                  <a:lnTo>
                    <a:pt x="487" y="300"/>
                  </a:lnTo>
                  <a:lnTo>
                    <a:pt x="527" y="340"/>
                  </a:lnTo>
                  <a:lnTo>
                    <a:pt x="552" y="398"/>
                  </a:lnTo>
                  <a:lnTo>
                    <a:pt x="557" y="462"/>
                  </a:lnTo>
                  <a:lnTo>
                    <a:pt x="552" y="531"/>
                  </a:lnTo>
                  <a:lnTo>
                    <a:pt x="532" y="600"/>
                  </a:lnTo>
                  <a:lnTo>
                    <a:pt x="497" y="658"/>
                  </a:lnTo>
                  <a:lnTo>
                    <a:pt x="428" y="733"/>
                  </a:lnTo>
                  <a:lnTo>
                    <a:pt x="333" y="790"/>
                  </a:lnTo>
                  <a:close/>
                  <a:moveTo>
                    <a:pt x="318" y="185"/>
                  </a:moveTo>
                  <a:lnTo>
                    <a:pt x="318" y="0"/>
                  </a:lnTo>
                  <a:lnTo>
                    <a:pt x="477" y="0"/>
                  </a:lnTo>
                  <a:lnTo>
                    <a:pt x="477" y="185"/>
                  </a:lnTo>
                  <a:lnTo>
                    <a:pt x="318" y="185"/>
                  </a:lnTo>
                  <a:close/>
                  <a:moveTo>
                    <a:pt x="239" y="185"/>
                  </a:moveTo>
                  <a:lnTo>
                    <a:pt x="80" y="185"/>
                  </a:lnTo>
                  <a:lnTo>
                    <a:pt x="80" y="0"/>
                  </a:lnTo>
                  <a:lnTo>
                    <a:pt x="239" y="0"/>
                  </a:lnTo>
                  <a:lnTo>
                    <a:pt x="239" y="185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0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5" name="Freeform 13"/>
            <p:cNvSpPr>
              <a:spLocks/>
            </p:cNvSpPr>
            <p:nvPr/>
          </p:nvSpPr>
          <p:spPr bwMode="auto">
            <a:xfrm>
              <a:off x="3861" y="904"/>
              <a:ext cx="239" cy="243"/>
            </a:xfrm>
            <a:custGeom>
              <a:avLst/>
              <a:gdLst>
                <a:gd name="T0" fmla="*/ 0 w 647"/>
                <a:gd name="T1" fmla="*/ 75 h 791"/>
                <a:gd name="T2" fmla="*/ 0 w 647"/>
                <a:gd name="T3" fmla="*/ 0 h 791"/>
                <a:gd name="T4" fmla="*/ 27 w 647"/>
                <a:gd name="T5" fmla="*/ 0 h 791"/>
                <a:gd name="T6" fmla="*/ 27 w 647"/>
                <a:gd name="T7" fmla="*/ 33 h 791"/>
                <a:gd name="T8" fmla="*/ 54 w 647"/>
                <a:gd name="T9" fmla="*/ 0 h 791"/>
                <a:gd name="T10" fmla="*/ 85 w 647"/>
                <a:gd name="T11" fmla="*/ 0 h 791"/>
                <a:gd name="T12" fmla="*/ 54 w 647"/>
                <a:gd name="T13" fmla="*/ 33 h 791"/>
                <a:gd name="T14" fmla="*/ 88 w 647"/>
                <a:gd name="T15" fmla="*/ 75 h 791"/>
                <a:gd name="T16" fmla="*/ 58 w 647"/>
                <a:gd name="T17" fmla="*/ 75 h 791"/>
                <a:gd name="T18" fmla="*/ 27 w 647"/>
                <a:gd name="T19" fmla="*/ 35 h 791"/>
                <a:gd name="T20" fmla="*/ 27 w 647"/>
                <a:gd name="T21" fmla="*/ 75 h 791"/>
                <a:gd name="T22" fmla="*/ 0 w 647"/>
                <a:gd name="T23" fmla="*/ 75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47" h="791">
                  <a:moveTo>
                    <a:pt x="0" y="791"/>
                  </a:moveTo>
                  <a:lnTo>
                    <a:pt x="0" y="0"/>
                  </a:lnTo>
                  <a:lnTo>
                    <a:pt x="199" y="0"/>
                  </a:lnTo>
                  <a:lnTo>
                    <a:pt x="199" y="346"/>
                  </a:lnTo>
                  <a:lnTo>
                    <a:pt x="398" y="0"/>
                  </a:lnTo>
                  <a:lnTo>
                    <a:pt x="622" y="0"/>
                  </a:lnTo>
                  <a:lnTo>
                    <a:pt x="398" y="346"/>
                  </a:lnTo>
                  <a:lnTo>
                    <a:pt x="647" y="791"/>
                  </a:lnTo>
                  <a:lnTo>
                    <a:pt x="423" y="791"/>
                  </a:lnTo>
                  <a:lnTo>
                    <a:pt x="199" y="369"/>
                  </a:lnTo>
                  <a:lnTo>
                    <a:pt x="199" y="791"/>
                  </a:lnTo>
                  <a:lnTo>
                    <a:pt x="0" y="791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0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6" name="Freeform 14"/>
            <p:cNvSpPr>
              <a:spLocks/>
            </p:cNvSpPr>
            <p:nvPr/>
          </p:nvSpPr>
          <p:spPr bwMode="auto">
            <a:xfrm>
              <a:off x="441" y="1444"/>
              <a:ext cx="3939" cy="1611"/>
            </a:xfrm>
            <a:custGeom>
              <a:avLst/>
              <a:gdLst>
                <a:gd name="T0" fmla="*/ 796 w 9479"/>
                <a:gd name="T1" fmla="*/ 679 h 3813"/>
                <a:gd name="T2" fmla="*/ 1333 w 9479"/>
                <a:gd name="T3" fmla="*/ 665 h 3813"/>
                <a:gd name="T4" fmla="*/ 924 w 9479"/>
                <a:gd name="T5" fmla="*/ 657 h 3813"/>
                <a:gd name="T6" fmla="*/ 1401 w 9479"/>
                <a:gd name="T7" fmla="*/ 528 h 3813"/>
                <a:gd name="T8" fmla="*/ 1461 w 9479"/>
                <a:gd name="T9" fmla="*/ 499 h 3813"/>
                <a:gd name="T10" fmla="*/ 1107 w 9479"/>
                <a:gd name="T11" fmla="*/ 581 h 3813"/>
                <a:gd name="T12" fmla="*/ 1046 w 9479"/>
                <a:gd name="T13" fmla="*/ 564 h 3813"/>
                <a:gd name="T14" fmla="*/ 1099 w 9479"/>
                <a:gd name="T15" fmla="*/ 526 h 3813"/>
                <a:gd name="T16" fmla="*/ 976 w 9479"/>
                <a:gd name="T17" fmla="*/ 580 h 3813"/>
                <a:gd name="T18" fmla="*/ 1095 w 9479"/>
                <a:gd name="T19" fmla="*/ 464 h 3813"/>
                <a:gd name="T20" fmla="*/ 1454 w 9479"/>
                <a:gd name="T21" fmla="*/ 168 h 3813"/>
                <a:gd name="T22" fmla="*/ 1457 w 9479"/>
                <a:gd name="T23" fmla="*/ 153 h 3813"/>
                <a:gd name="T24" fmla="*/ 1105 w 9479"/>
                <a:gd name="T25" fmla="*/ 431 h 3813"/>
                <a:gd name="T26" fmla="*/ 994 w 9479"/>
                <a:gd name="T27" fmla="*/ 502 h 3813"/>
                <a:gd name="T28" fmla="*/ 1119 w 9479"/>
                <a:gd name="T29" fmla="*/ 348 h 3813"/>
                <a:gd name="T30" fmla="*/ 946 w 9479"/>
                <a:gd name="T31" fmla="*/ 522 h 3813"/>
                <a:gd name="T32" fmla="*/ 1103 w 9479"/>
                <a:gd name="T33" fmla="*/ 318 h 3813"/>
                <a:gd name="T34" fmla="*/ 1249 w 9479"/>
                <a:gd name="T35" fmla="*/ 118 h 3813"/>
                <a:gd name="T36" fmla="*/ 1175 w 9479"/>
                <a:gd name="T37" fmla="*/ 201 h 3813"/>
                <a:gd name="T38" fmla="*/ 890 w 9479"/>
                <a:gd name="T39" fmla="*/ 567 h 3813"/>
                <a:gd name="T40" fmla="*/ 1076 w 9479"/>
                <a:gd name="T41" fmla="*/ 191 h 3813"/>
                <a:gd name="T42" fmla="*/ 952 w 9479"/>
                <a:gd name="T43" fmla="*/ 405 h 3813"/>
                <a:gd name="T44" fmla="*/ 939 w 9479"/>
                <a:gd name="T45" fmla="*/ 415 h 3813"/>
                <a:gd name="T46" fmla="*/ 1018 w 9479"/>
                <a:gd name="T47" fmla="*/ 217 h 3813"/>
                <a:gd name="T48" fmla="*/ 979 w 9479"/>
                <a:gd name="T49" fmla="*/ 281 h 3813"/>
                <a:gd name="T50" fmla="*/ 838 w 9479"/>
                <a:gd name="T51" fmla="*/ 608 h 3813"/>
                <a:gd name="T52" fmla="*/ 886 w 9479"/>
                <a:gd name="T53" fmla="*/ 247 h 3813"/>
                <a:gd name="T54" fmla="*/ 852 w 9479"/>
                <a:gd name="T55" fmla="*/ 405 h 3813"/>
                <a:gd name="T56" fmla="*/ 827 w 9479"/>
                <a:gd name="T57" fmla="*/ 561 h 3813"/>
                <a:gd name="T58" fmla="*/ 825 w 9479"/>
                <a:gd name="T59" fmla="*/ 241 h 3813"/>
                <a:gd name="T60" fmla="*/ 814 w 9479"/>
                <a:gd name="T61" fmla="*/ 243 h 3813"/>
                <a:gd name="T62" fmla="*/ 808 w 9479"/>
                <a:gd name="T63" fmla="*/ 567 h 3813"/>
                <a:gd name="T64" fmla="*/ 765 w 9479"/>
                <a:gd name="T65" fmla="*/ 246 h 3813"/>
                <a:gd name="T66" fmla="*/ 753 w 9479"/>
                <a:gd name="T67" fmla="*/ 263 h 3813"/>
                <a:gd name="T68" fmla="*/ 795 w 9479"/>
                <a:gd name="T69" fmla="*/ 616 h 3813"/>
                <a:gd name="T70" fmla="*/ 661 w 9479"/>
                <a:gd name="T71" fmla="*/ 277 h 3813"/>
                <a:gd name="T72" fmla="*/ 640 w 9479"/>
                <a:gd name="T73" fmla="*/ 247 h 3813"/>
                <a:gd name="T74" fmla="*/ 749 w 9479"/>
                <a:gd name="T75" fmla="*/ 527 h 3813"/>
                <a:gd name="T76" fmla="*/ 666 w 9479"/>
                <a:gd name="T77" fmla="*/ 365 h 3813"/>
                <a:gd name="T78" fmla="*/ 574 w 9479"/>
                <a:gd name="T79" fmla="*/ 208 h 3813"/>
                <a:gd name="T80" fmla="*/ 646 w 9479"/>
                <a:gd name="T81" fmla="*/ 360 h 3813"/>
                <a:gd name="T82" fmla="*/ 723 w 9479"/>
                <a:gd name="T83" fmla="*/ 507 h 3813"/>
                <a:gd name="T84" fmla="*/ 503 w 9479"/>
                <a:gd name="T85" fmla="*/ 191 h 3813"/>
                <a:gd name="T86" fmla="*/ 501 w 9479"/>
                <a:gd name="T87" fmla="*/ 209 h 3813"/>
                <a:gd name="T88" fmla="*/ 730 w 9479"/>
                <a:gd name="T89" fmla="*/ 554 h 3813"/>
                <a:gd name="T90" fmla="*/ 602 w 9479"/>
                <a:gd name="T91" fmla="*/ 418 h 3813"/>
                <a:gd name="T92" fmla="*/ 590 w 9479"/>
                <a:gd name="T93" fmla="*/ 422 h 3813"/>
                <a:gd name="T94" fmla="*/ 708 w 9479"/>
                <a:gd name="T95" fmla="*/ 559 h 3813"/>
                <a:gd name="T96" fmla="*/ 427 w 9479"/>
                <a:gd name="T97" fmla="*/ 332 h 3813"/>
                <a:gd name="T98" fmla="*/ 143 w 9479"/>
                <a:gd name="T99" fmla="*/ 111 h 3813"/>
                <a:gd name="T100" fmla="*/ 368 w 9479"/>
                <a:gd name="T101" fmla="*/ 307 h 3813"/>
                <a:gd name="T102" fmla="*/ 661 w 9479"/>
                <a:gd name="T103" fmla="*/ 576 h 3813"/>
                <a:gd name="T104" fmla="*/ 505 w 9479"/>
                <a:gd name="T105" fmla="*/ 507 h 3813"/>
                <a:gd name="T106" fmla="*/ 652 w 9479"/>
                <a:gd name="T107" fmla="*/ 592 h 3813"/>
                <a:gd name="T108" fmla="*/ 615 w 9479"/>
                <a:gd name="T109" fmla="*/ 600 h 3813"/>
                <a:gd name="T110" fmla="*/ 382 w 9479"/>
                <a:gd name="T111" fmla="*/ 544 h 3813"/>
                <a:gd name="T112" fmla="*/ 145 w 9479"/>
                <a:gd name="T113" fmla="*/ 493 h 3813"/>
                <a:gd name="T114" fmla="*/ 367 w 9479"/>
                <a:gd name="T115" fmla="*/ 562 h 3813"/>
                <a:gd name="T116" fmla="*/ 610 w 9479"/>
                <a:gd name="T117" fmla="*/ 657 h 3813"/>
                <a:gd name="T118" fmla="*/ 421 w 9479"/>
                <a:gd name="T119" fmla="*/ 661 h 3813"/>
                <a:gd name="T120" fmla="*/ 239 w 9479"/>
                <a:gd name="T121" fmla="*/ 670 h 3813"/>
                <a:gd name="T122" fmla="*/ 57 w 9479"/>
                <a:gd name="T123" fmla="*/ 681 h 381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9479" h="3813">
                  <a:moveTo>
                    <a:pt x="328" y="3813"/>
                  </a:moveTo>
                  <a:lnTo>
                    <a:pt x="4608" y="3801"/>
                  </a:lnTo>
                  <a:lnTo>
                    <a:pt x="8888" y="3784"/>
                  </a:lnTo>
                  <a:lnTo>
                    <a:pt x="7719" y="3726"/>
                  </a:lnTo>
                  <a:lnTo>
                    <a:pt x="6541" y="3692"/>
                  </a:lnTo>
                  <a:lnTo>
                    <a:pt x="5353" y="3680"/>
                  </a:lnTo>
                  <a:lnTo>
                    <a:pt x="6740" y="3328"/>
                  </a:lnTo>
                  <a:lnTo>
                    <a:pt x="8112" y="2959"/>
                  </a:lnTo>
                  <a:lnTo>
                    <a:pt x="9479" y="2578"/>
                  </a:lnTo>
                  <a:lnTo>
                    <a:pt x="8460" y="2792"/>
                  </a:lnTo>
                  <a:lnTo>
                    <a:pt x="7441" y="3011"/>
                  </a:lnTo>
                  <a:lnTo>
                    <a:pt x="6412" y="3253"/>
                  </a:lnTo>
                  <a:lnTo>
                    <a:pt x="5378" y="3507"/>
                  </a:lnTo>
                  <a:lnTo>
                    <a:pt x="6054" y="3161"/>
                  </a:lnTo>
                  <a:lnTo>
                    <a:pt x="6735" y="2809"/>
                  </a:lnTo>
                  <a:lnTo>
                    <a:pt x="6362" y="2948"/>
                  </a:lnTo>
                  <a:lnTo>
                    <a:pt x="6000" y="3092"/>
                  </a:lnTo>
                  <a:lnTo>
                    <a:pt x="5652" y="3248"/>
                  </a:lnTo>
                  <a:lnTo>
                    <a:pt x="5319" y="3409"/>
                  </a:lnTo>
                  <a:lnTo>
                    <a:pt x="6343" y="2602"/>
                  </a:lnTo>
                  <a:lnTo>
                    <a:pt x="7376" y="1777"/>
                  </a:lnTo>
                  <a:lnTo>
                    <a:pt x="8420" y="940"/>
                  </a:lnTo>
                  <a:lnTo>
                    <a:pt x="9464" y="92"/>
                  </a:lnTo>
                  <a:lnTo>
                    <a:pt x="8440" y="860"/>
                  </a:lnTo>
                  <a:lnTo>
                    <a:pt x="7416" y="1632"/>
                  </a:lnTo>
                  <a:lnTo>
                    <a:pt x="6397" y="2411"/>
                  </a:lnTo>
                  <a:lnTo>
                    <a:pt x="5393" y="3201"/>
                  </a:lnTo>
                  <a:lnTo>
                    <a:pt x="5756" y="2809"/>
                  </a:lnTo>
                  <a:lnTo>
                    <a:pt x="6119" y="2394"/>
                  </a:lnTo>
                  <a:lnTo>
                    <a:pt x="6482" y="1950"/>
                  </a:lnTo>
                  <a:lnTo>
                    <a:pt x="5980" y="2440"/>
                  </a:lnTo>
                  <a:lnTo>
                    <a:pt x="5478" y="2925"/>
                  </a:lnTo>
                  <a:lnTo>
                    <a:pt x="5945" y="2348"/>
                  </a:lnTo>
                  <a:lnTo>
                    <a:pt x="6387" y="1782"/>
                  </a:lnTo>
                  <a:lnTo>
                    <a:pt x="6815" y="1217"/>
                  </a:lnTo>
                  <a:lnTo>
                    <a:pt x="7232" y="663"/>
                  </a:lnTo>
                  <a:lnTo>
                    <a:pt x="7650" y="104"/>
                  </a:lnTo>
                  <a:lnTo>
                    <a:pt x="6805" y="1125"/>
                  </a:lnTo>
                  <a:lnTo>
                    <a:pt x="5975" y="2152"/>
                  </a:lnTo>
                  <a:lnTo>
                    <a:pt x="5155" y="3173"/>
                  </a:lnTo>
                  <a:lnTo>
                    <a:pt x="5706" y="2117"/>
                  </a:lnTo>
                  <a:lnTo>
                    <a:pt x="6233" y="1067"/>
                  </a:lnTo>
                  <a:lnTo>
                    <a:pt x="5865" y="1667"/>
                  </a:lnTo>
                  <a:lnTo>
                    <a:pt x="5512" y="2267"/>
                  </a:lnTo>
                  <a:lnTo>
                    <a:pt x="5189" y="2867"/>
                  </a:lnTo>
                  <a:lnTo>
                    <a:pt x="5438" y="2325"/>
                  </a:lnTo>
                  <a:lnTo>
                    <a:pt x="5671" y="1777"/>
                  </a:lnTo>
                  <a:lnTo>
                    <a:pt x="5895" y="1217"/>
                  </a:lnTo>
                  <a:lnTo>
                    <a:pt x="6104" y="658"/>
                  </a:lnTo>
                  <a:lnTo>
                    <a:pt x="5667" y="1575"/>
                  </a:lnTo>
                  <a:lnTo>
                    <a:pt x="5249" y="2492"/>
                  </a:lnTo>
                  <a:lnTo>
                    <a:pt x="4851" y="3409"/>
                  </a:lnTo>
                  <a:lnTo>
                    <a:pt x="5005" y="2394"/>
                  </a:lnTo>
                  <a:lnTo>
                    <a:pt x="5130" y="1384"/>
                  </a:lnTo>
                  <a:lnTo>
                    <a:pt x="5025" y="1823"/>
                  </a:lnTo>
                  <a:lnTo>
                    <a:pt x="4936" y="2267"/>
                  </a:lnTo>
                  <a:lnTo>
                    <a:pt x="4851" y="2705"/>
                  </a:lnTo>
                  <a:lnTo>
                    <a:pt x="4792" y="3144"/>
                  </a:lnTo>
                  <a:lnTo>
                    <a:pt x="4792" y="2250"/>
                  </a:lnTo>
                  <a:lnTo>
                    <a:pt x="4777" y="1350"/>
                  </a:lnTo>
                  <a:lnTo>
                    <a:pt x="4752" y="456"/>
                  </a:lnTo>
                  <a:lnTo>
                    <a:pt x="4717" y="1361"/>
                  </a:lnTo>
                  <a:lnTo>
                    <a:pt x="4687" y="2267"/>
                  </a:lnTo>
                  <a:lnTo>
                    <a:pt x="4677" y="3173"/>
                  </a:lnTo>
                  <a:lnTo>
                    <a:pt x="4568" y="2279"/>
                  </a:lnTo>
                  <a:lnTo>
                    <a:pt x="4429" y="1379"/>
                  </a:lnTo>
                  <a:lnTo>
                    <a:pt x="4275" y="485"/>
                  </a:lnTo>
                  <a:lnTo>
                    <a:pt x="4364" y="1471"/>
                  </a:lnTo>
                  <a:lnTo>
                    <a:pt x="4469" y="2463"/>
                  </a:lnTo>
                  <a:lnTo>
                    <a:pt x="4603" y="3449"/>
                  </a:lnTo>
                  <a:lnTo>
                    <a:pt x="4230" y="2498"/>
                  </a:lnTo>
                  <a:lnTo>
                    <a:pt x="3827" y="1552"/>
                  </a:lnTo>
                  <a:lnTo>
                    <a:pt x="3410" y="600"/>
                  </a:lnTo>
                  <a:lnTo>
                    <a:pt x="3708" y="1384"/>
                  </a:lnTo>
                  <a:lnTo>
                    <a:pt x="4016" y="2169"/>
                  </a:lnTo>
                  <a:lnTo>
                    <a:pt x="4339" y="2953"/>
                  </a:lnTo>
                  <a:lnTo>
                    <a:pt x="4106" y="2498"/>
                  </a:lnTo>
                  <a:lnTo>
                    <a:pt x="3857" y="2048"/>
                  </a:lnTo>
                  <a:lnTo>
                    <a:pt x="3594" y="1604"/>
                  </a:lnTo>
                  <a:lnTo>
                    <a:pt x="3325" y="1165"/>
                  </a:lnTo>
                  <a:lnTo>
                    <a:pt x="3534" y="1592"/>
                  </a:lnTo>
                  <a:lnTo>
                    <a:pt x="3743" y="2019"/>
                  </a:lnTo>
                  <a:lnTo>
                    <a:pt x="3962" y="2434"/>
                  </a:lnTo>
                  <a:lnTo>
                    <a:pt x="4190" y="2838"/>
                  </a:lnTo>
                  <a:lnTo>
                    <a:pt x="3559" y="1955"/>
                  </a:lnTo>
                  <a:lnTo>
                    <a:pt x="2913" y="1073"/>
                  </a:lnTo>
                  <a:lnTo>
                    <a:pt x="2257" y="190"/>
                  </a:lnTo>
                  <a:lnTo>
                    <a:pt x="2903" y="1171"/>
                  </a:lnTo>
                  <a:lnTo>
                    <a:pt x="3559" y="2146"/>
                  </a:lnTo>
                  <a:lnTo>
                    <a:pt x="4225" y="3103"/>
                  </a:lnTo>
                  <a:lnTo>
                    <a:pt x="3852" y="2717"/>
                  </a:lnTo>
                  <a:lnTo>
                    <a:pt x="3484" y="2342"/>
                  </a:lnTo>
                  <a:lnTo>
                    <a:pt x="3112" y="1979"/>
                  </a:lnTo>
                  <a:lnTo>
                    <a:pt x="3415" y="2365"/>
                  </a:lnTo>
                  <a:lnTo>
                    <a:pt x="3748" y="2746"/>
                  </a:lnTo>
                  <a:lnTo>
                    <a:pt x="4101" y="3132"/>
                  </a:lnTo>
                  <a:lnTo>
                    <a:pt x="3295" y="2486"/>
                  </a:lnTo>
                  <a:lnTo>
                    <a:pt x="2475" y="1857"/>
                  </a:lnTo>
                  <a:lnTo>
                    <a:pt x="1655" y="1240"/>
                  </a:lnTo>
                  <a:lnTo>
                    <a:pt x="825" y="623"/>
                  </a:lnTo>
                  <a:lnTo>
                    <a:pt x="0" y="0"/>
                  </a:lnTo>
                  <a:lnTo>
                    <a:pt x="2132" y="1719"/>
                  </a:lnTo>
                  <a:lnTo>
                    <a:pt x="4265" y="3438"/>
                  </a:lnTo>
                  <a:lnTo>
                    <a:pt x="3827" y="3225"/>
                  </a:lnTo>
                  <a:lnTo>
                    <a:pt x="3380" y="3023"/>
                  </a:lnTo>
                  <a:lnTo>
                    <a:pt x="2923" y="2838"/>
                  </a:lnTo>
                  <a:lnTo>
                    <a:pt x="3340" y="3086"/>
                  </a:lnTo>
                  <a:lnTo>
                    <a:pt x="3773" y="3317"/>
                  </a:lnTo>
                  <a:lnTo>
                    <a:pt x="4215" y="3536"/>
                  </a:lnTo>
                  <a:lnTo>
                    <a:pt x="3559" y="3363"/>
                  </a:lnTo>
                  <a:lnTo>
                    <a:pt x="2888" y="3201"/>
                  </a:lnTo>
                  <a:lnTo>
                    <a:pt x="2212" y="3046"/>
                  </a:lnTo>
                  <a:lnTo>
                    <a:pt x="1526" y="2901"/>
                  </a:lnTo>
                  <a:lnTo>
                    <a:pt x="840" y="2763"/>
                  </a:lnTo>
                  <a:lnTo>
                    <a:pt x="154" y="2619"/>
                  </a:lnTo>
                  <a:lnTo>
                    <a:pt x="2127" y="3150"/>
                  </a:lnTo>
                  <a:lnTo>
                    <a:pt x="4101" y="3680"/>
                  </a:lnTo>
                  <a:lnTo>
                    <a:pt x="3534" y="3680"/>
                  </a:lnTo>
                  <a:lnTo>
                    <a:pt x="2982" y="3686"/>
                  </a:lnTo>
                  <a:lnTo>
                    <a:pt x="2441" y="3703"/>
                  </a:lnTo>
                  <a:lnTo>
                    <a:pt x="1909" y="3726"/>
                  </a:lnTo>
                  <a:lnTo>
                    <a:pt x="1382" y="3755"/>
                  </a:lnTo>
                  <a:lnTo>
                    <a:pt x="855" y="3784"/>
                  </a:lnTo>
                  <a:lnTo>
                    <a:pt x="328" y="3813"/>
                  </a:lnTo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317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52" name="Text Box 18"/>
          <p:cNvSpPr txBox="1">
            <a:spLocks noChangeArrowheads="1"/>
          </p:cNvSpPr>
          <p:nvPr/>
        </p:nvSpPr>
        <p:spPr bwMode="auto">
          <a:xfrm>
            <a:off x="7939088" y="3330575"/>
            <a:ext cx="2160587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008063"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819150" indent="-315913" defTabSz="1008063" eaLnBrk="0" hangingPunct="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charset="0"/>
              </a:defRPr>
            </a:lvl2pPr>
            <a:lvl3pPr marL="1260475" indent="-252413" defTabSz="1008063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763713" indent="-252413" defTabSz="1008063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268538" indent="-252413" defTabSz="1008063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725738" indent="-252413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3182938" indent="-252413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640138" indent="-252413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4097338" indent="-252413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chemeClr val="accent2"/>
                </a:solidFill>
              </a:rPr>
              <a:t>Электронная газета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chemeClr val="accent2"/>
                </a:solidFill>
              </a:rPr>
              <a:t>Выпуск №23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chemeClr val="accent2"/>
                </a:solidFill>
              </a:rPr>
              <a:t>Заходите к нам на</a:t>
            </a:r>
          </a:p>
        </p:txBody>
      </p:sp>
      <p:sp>
        <p:nvSpPr>
          <p:cNvPr id="2053" name="Rectangle 19"/>
          <p:cNvSpPr>
            <a:spLocks noChangeArrowheads="1"/>
          </p:cNvSpPr>
          <p:nvPr/>
        </p:nvSpPr>
        <p:spPr bwMode="auto">
          <a:xfrm>
            <a:off x="1098550" y="6642100"/>
            <a:ext cx="3636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1008063"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819150" indent="-315913" defTabSz="1008063" eaLnBrk="0" hangingPunct="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charset="0"/>
              </a:defRPr>
            </a:lvl2pPr>
            <a:lvl3pPr marL="1260475" indent="-252413" defTabSz="1008063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763713" indent="-252413" defTabSz="1008063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268538" indent="-252413" defTabSz="1008063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725738" indent="-252413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3182938" indent="-252413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640138" indent="-252413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4097338" indent="-252413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003300"/>
                </a:solidFill>
              </a:rPr>
              <a:t>МБДОУЦРР№28 «ОГОНЕК»</a:t>
            </a:r>
          </a:p>
        </p:txBody>
      </p:sp>
      <p:sp>
        <p:nvSpPr>
          <p:cNvPr id="2054" name="Rectangle 20"/>
          <p:cNvSpPr>
            <a:spLocks noChangeArrowheads="1"/>
          </p:cNvSpPr>
          <p:nvPr/>
        </p:nvSpPr>
        <p:spPr bwMode="auto">
          <a:xfrm>
            <a:off x="4554538" y="6373813"/>
            <a:ext cx="19891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008063"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819150" indent="-315913" defTabSz="1008063" eaLnBrk="0" hangingPunct="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charset="0"/>
              </a:defRPr>
            </a:lvl2pPr>
            <a:lvl3pPr marL="1260475" indent="-252413" defTabSz="1008063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763713" indent="-252413" defTabSz="1008063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268538" indent="-252413" defTabSz="1008063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725738" indent="-252413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3182938" indent="-252413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640138" indent="-252413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4097338" indent="-252413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3300"/>
                </a:solidFill>
              </a:rPr>
              <a:t>Дата выпуска: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3300"/>
                </a:solidFill>
              </a:rPr>
              <a:t>1.12.15</a:t>
            </a:r>
          </a:p>
        </p:txBody>
      </p:sp>
      <p:pic>
        <p:nvPicPr>
          <p:cNvPr id="2055" name="Picture 21" descr="0a2bcc5cd72f43b85f327a868b9bc1b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7650" y="522288"/>
            <a:ext cx="2160588" cy="20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22" descr="imag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9263"/>
            <a:ext cx="7794625" cy="584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5" descr="http://www.picshare.ru/uploads/140802/sPGP17xJN0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81494">
            <a:off x="-125413" y="4967288"/>
            <a:ext cx="1651001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77788"/>
            <a:ext cx="9144000" cy="6099175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46424" y="5958888"/>
            <a:ext cx="7704856" cy="1384995"/>
          </a:xfrm>
          <a:prstGeom prst="rect">
            <a:avLst/>
          </a:prstGeom>
          <a:noFill/>
        </p:spPr>
        <p:txBody>
          <a:bodyPr numCol="2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598BF9"/>
                </a:solidFill>
              </a:rPr>
              <a:t>А</a:t>
            </a:r>
            <a:r>
              <a:rPr lang="ru-RU" sz="1600" b="1" dirty="0">
                <a:solidFill>
                  <a:srgbClr val="598B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Орлова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рисую человека:</a:t>
            </a:r>
            <a:b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Руки, ноги, голова…</a:t>
            </a:r>
            <a:b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голове цветные мысли</a:t>
            </a:r>
            <a:b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округлые слова.</a:t>
            </a:r>
          </a:p>
          <a:p>
            <a:pPr>
              <a:defRPr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 груди у человека</a:t>
            </a:r>
            <a:b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Расцветает не спеша,</a:t>
            </a:r>
            <a:b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ромашка полевая,</a:t>
            </a:r>
            <a:b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Белоснежная душа!</a:t>
            </a:r>
          </a:p>
        </p:txBody>
      </p:sp>
      <p:pic>
        <p:nvPicPr>
          <p:cNvPr id="11268" name="Picture 12" descr="autumn-leaves-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78153">
            <a:off x="8741569" y="5544344"/>
            <a:ext cx="1419225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2" descr="autumn-leaves-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78153">
            <a:off x="8603456" y="197645"/>
            <a:ext cx="1419225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2" descr="autumn-leaves-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78153">
            <a:off x="238919" y="648494"/>
            <a:ext cx="1419225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50764" y="1673920"/>
            <a:ext cx="8960082" cy="1296144"/>
          </a:xfrm>
          <a:prstGeom prst="rect">
            <a:avLst/>
          </a:prstGeom>
          <a:noFill/>
        </p:spPr>
        <p:txBody>
          <a:bodyPr wrap="none">
            <a:prstTxWarp prst="textCascade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598BF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До следующей встречи…</a:t>
            </a:r>
          </a:p>
        </p:txBody>
      </p:sp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2682875" y="5057775"/>
            <a:ext cx="6696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Выпуск подготовили: Лахтина О.В., Семенюк С.П.</a:t>
            </a:r>
          </a:p>
        </p:txBody>
      </p:sp>
      <p:pic>
        <p:nvPicPr>
          <p:cNvPr id="12292" name="Picture 12" descr="autumn-leaves-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78153">
            <a:off x="3648869" y="2894807"/>
            <a:ext cx="1676400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5" descr="0_9a815_643d0d37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4313" y="306388"/>
            <a:ext cx="5141912" cy="696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4" descr="0a2bcc5cd72f43b85f327a868b9bc1b7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69988" y="1962150"/>
            <a:ext cx="719137" cy="687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6" name="Picture 5" descr="0a2bcc5cd72f43b85f327a868b9bc1b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4450" y="2898775"/>
            <a:ext cx="6477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" descr="0a2bcc5cd72f43b85f327a868b9bc1b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3013" y="5057775"/>
            <a:ext cx="7905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7" descr="0a2bcc5cd72f43b85f327a868b9bc1b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3013" y="5778500"/>
            <a:ext cx="71913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 descr="0a2bcc5cd72f43b85f327a868b9bc1b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9213" y="0"/>
            <a:ext cx="2592387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WordArt 9"/>
          <p:cNvSpPr>
            <a:spLocks noChangeArrowheads="1" noChangeShapeType="1" noTextEdit="1"/>
          </p:cNvSpPr>
          <p:nvPr/>
        </p:nvSpPr>
        <p:spPr bwMode="auto">
          <a:xfrm>
            <a:off x="593725" y="377825"/>
            <a:ext cx="6969125" cy="14398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Из нашей газеты вы узнаете:</a:t>
            </a:r>
          </a:p>
        </p:txBody>
      </p:sp>
      <p:sp>
        <p:nvSpPr>
          <p:cNvPr id="3081" name="Text Box 10"/>
          <p:cNvSpPr txBox="1">
            <a:spLocks noChangeArrowheads="1"/>
          </p:cNvSpPr>
          <p:nvPr/>
        </p:nvSpPr>
        <p:spPr bwMode="auto">
          <a:xfrm>
            <a:off x="1890713" y="2033588"/>
            <a:ext cx="81359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defTabSz="1008063"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800100" indent="-342900" defTabSz="1008063" eaLnBrk="0" hangingPunct="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charset="0"/>
              </a:defRPr>
            </a:lvl2pPr>
            <a:lvl3pPr marL="1257300" indent="-342900" defTabSz="1008063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714500" indent="-342900" defTabSz="1008063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171700" indent="-342900" defTabSz="1008063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628900" indent="-342900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3086100" indent="-342900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543300" indent="-342900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4000500" indent="-342900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>
                <a:solidFill>
                  <a:srgbClr val="800000"/>
                </a:solidFill>
                <a:latin typeface="Times New Roman" pitchFamily="18" charset="0"/>
              </a:rPr>
              <a:t>Спортивно- музыкальные развлечения «Паровозик  из Ромашково» </a:t>
            </a:r>
            <a:endParaRPr lang="ru-RU" altLang="ru-RU" sz="240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3082" name="Text Box 11"/>
          <p:cNvSpPr txBox="1">
            <a:spLocks noChangeArrowheads="1"/>
          </p:cNvSpPr>
          <p:nvPr/>
        </p:nvSpPr>
        <p:spPr bwMode="auto">
          <a:xfrm>
            <a:off x="2035175" y="5202238"/>
            <a:ext cx="4751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008063"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819150" indent="-315913" defTabSz="1008063" eaLnBrk="0" hangingPunct="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charset="0"/>
              </a:defRPr>
            </a:lvl2pPr>
            <a:lvl3pPr marL="1260475" indent="-252413" defTabSz="1008063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763713" indent="-252413" defTabSz="1008063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268538" indent="-252413" defTabSz="1008063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725738" indent="-252413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3182938" indent="-252413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640138" indent="-252413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4097338" indent="-252413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i="1">
                <a:solidFill>
                  <a:srgbClr val="800000"/>
                </a:solidFill>
                <a:latin typeface="Times New Roman" pitchFamily="18" charset="0"/>
              </a:rPr>
              <a:t>Выставка  портретов мам</a:t>
            </a:r>
          </a:p>
        </p:txBody>
      </p:sp>
      <p:sp>
        <p:nvSpPr>
          <p:cNvPr id="3083" name="Text Box 12"/>
          <p:cNvSpPr txBox="1">
            <a:spLocks noChangeArrowheads="1"/>
          </p:cNvSpPr>
          <p:nvPr/>
        </p:nvSpPr>
        <p:spPr bwMode="auto">
          <a:xfrm>
            <a:off x="1962150" y="2970213"/>
            <a:ext cx="655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008063"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819150" indent="-315913" defTabSz="1008063" eaLnBrk="0" hangingPunct="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charset="0"/>
              </a:defRPr>
            </a:lvl2pPr>
            <a:lvl3pPr marL="1260475" indent="-252413" defTabSz="1008063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763713" indent="-252413" defTabSz="1008063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268538" indent="-252413" defTabSz="1008063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725738" indent="-252413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3182938" indent="-252413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640138" indent="-252413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4097338" indent="-252413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i="1">
                <a:solidFill>
                  <a:srgbClr val="800000"/>
                </a:solidFill>
                <a:latin typeface="Times New Roman" pitchFamily="18" charset="0"/>
              </a:rPr>
              <a:t>В нашем детском саду «День матери»</a:t>
            </a:r>
          </a:p>
        </p:txBody>
      </p:sp>
      <p:sp>
        <p:nvSpPr>
          <p:cNvPr id="3084" name="Text Box 13"/>
          <p:cNvSpPr txBox="1">
            <a:spLocks noChangeArrowheads="1"/>
          </p:cNvSpPr>
          <p:nvPr/>
        </p:nvSpPr>
        <p:spPr bwMode="auto">
          <a:xfrm>
            <a:off x="1890713" y="5849938"/>
            <a:ext cx="6911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008063"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819150" indent="-315913" defTabSz="1008063" eaLnBrk="0" hangingPunct="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charset="0"/>
              </a:defRPr>
            </a:lvl2pPr>
            <a:lvl3pPr marL="1260475" indent="-252413" defTabSz="1008063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763713" indent="-252413" defTabSz="1008063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268538" indent="-252413" defTabSz="1008063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725738" indent="-252413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3182938" indent="-252413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640138" indent="-252413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4097338" indent="-252413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i="1">
                <a:solidFill>
                  <a:srgbClr val="800000"/>
                </a:solidFill>
                <a:latin typeface="Times New Roman" pitchFamily="18" charset="0"/>
              </a:rPr>
              <a:t>Персональная выставка Тимофеевой Сони</a:t>
            </a:r>
          </a:p>
        </p:txBody>
      </p:sp>
      <p:sp>
        <p:nvSpPr>
          <p:cNvPr id="3085" name="Text Box 14"/>
          <p:cNvSpPr txBox="1">
            <a:spLocks noChangeArrowheads="1"/>
          </p:cNvSpPr>
          <p:nvPr/>
        </p:nvSpPr>
        <p:spPr bwMode="auto">
          <a:xfrm>
            <a:off x="1890713" y="3690938"/>
            <a:ext cx="7561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008063"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819150" indent="-315913" defTabSz="1008063" eaLnBrk="0" hangingPunct="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charset="0"/>
              </a:defRPr>
            </a:lvl2pPr>
            <a:lvl3pPr marL="1260475" indent="-252413" defTabSz="1008063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763713" indent="-252413" defTabSz="1008063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268538" indent="-252413" defTabSz="1008063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725738" indent="-252413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3182938" indent="-252413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640138" indent="-252413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4097338" indent="-252413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i="1">
                <a:solidFill>
                  <a:srgbClr val="800000"/>
                </a:solidFill>
                <a:latin typeface="Times New Roman" pitchFamily="18" charset="0"/>
              </a:rPr>
              <a:t>День единства</a:t>
            </a:r>
          </a:p>
        </p:txBody>
      </p:sp>
      <p:sp>
        <p:nvSpPr>
          <p:cNvPr id="3086" name="Text Box 16"/>
          <p:cNvSpPr txBox="1">
            <a:spLocks noChangeArrowheads="1"/>
          </p:cNvSpPr>
          <p:nvPr/>
        </p:nvSpPr>
        <p:spPr bwMode="auto">
          <a:xfrm>
            <a:off x="6499225" y="1746250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008063"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819150" indent="-315913" defTabSz="1008063" eaLnBrk="0" hangingPunct="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charset="0"/>
              </a:defRPr>
            </a:lvl2pPr>
            <a:lvl3pPr marL="1260475" indent="-252413" defTabSz="1008063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763713" indent="-252413" defTabSz="1008063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268538" indent="-252413" defTabSz="1008063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725738" indent="-252413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3182938" indent="-252413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640138" indent="-252413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4097338" indent="-252413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2000"/>
          </a:p>
        </p:txBody>
      </p:sp>
      <p:sp>
        <p:nvSpPr>
          <p:cNvPr id="3087" name="Text Box 18"/>
          <p:cNvSpPr txBox="1">
            <a:spLocks noChangeArrowheads="1"/>
          </p:cNvSpPr>
          <p:nvPr/>
        </p:nvSpPr>
        <p:spPr bwMode="auto">
          <a:xfrm>
            <a:off x="5635625" y="1601788"/>
            <a:ext cx="3382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008063"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819150" indent="-315913" defTabSz="1008063" eaLnBrk="0" hangingPunct="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charset="0"/>
              </a:defRPr>
            </a:lvl2pPr>
            <a:lvl3pPr marL="1260475" indent="-252413" defTabSz="1008063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763713" indent="-252413" defTabSz="1008063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268538" indent="-252413" defTabSz="1008063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725738" indent="-252413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3182938" indent="-252413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640138" indent="-252413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4097338" indent="-252413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i="1">
                <a:solidFill>
                  <a:srgbClr val="990000"/>
                </a:solidFill>
                <a:latin typeface="Times New Roman" pitchFamily="18" charset="0"/>
              </a:rPr>
              <a:t>Как проходили:</a:t>
            </a:r>
          </a:p>
        </p:txBody>
      </p:sp>
      <p:sp>
        <p:nvSpPr>
          <p:cNvPr id="3088" name="Text Box 19"/>
          <p:cNvSpPr txBox="1">
            <a:spLocks noChangeArrowheads="1"/>
          </p:cNvSpPr>
          <p:nvPr/>
        </p:nvSpPr>
        <p:spPr bwMode="auto">
          <a:xfrm>
            <a:off x="1962150" y="4265613"/>
            <a:ext cx="80645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008063"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819150" indent="-315913" defTabSz="1008063" eaLnBrk="0" hangingPunct="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charset="0"/>
              </a:defRPr>
            </a:lvl2pPr>
            <a:lvl3pPr marL="1260475" indent="-252413" defTabSz="1008063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763713" indent="-252413" defTabSz="1008063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268538" indent="-252413" defTabSz="1008063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725738" indent="-252413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3182938" indent="-252413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640138" indent="-252413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4097338" indent="-252413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i="1">
                <a:solidFill>
                  <a:srgbClr val="800000"/>
                </a:solidFill>
                <a:latin typeface="Times New Roman" pitchFamily="18" charset="0"/>
              </a:rPr>
              <a:t>Большая психологическая игра для подготовительных  групп «Ням- ням»</a:t>
            </a:r>
          </a:p>
        </p:txBody>
      </p:sp>
      <p:pic>
        <p:nvPicPr>
          <p:cNvPr id="3089" name="Picture 20" descr="0a2bcc5cd72f43b85f327a868b9bc1b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3013" y="3546475"/>
            <a:ext cx="71913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21" descr="0a2bcc5cd72f43b85f327a868b9bc1b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3013" y="4265613"/>
            <a:ext cx="719137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26" descr="0a2bcc5cd72f43b85f327a868b9bc1b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3013" y="5057775"/>
            <a:ext cx="7905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8" descr="0a2bcc5cd72f43b85f327a868b9bc1b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1613" y="152400"/>
            <a:ext cx="2592387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4"/>
          <p:cNvSpPr>
            <a:spLocks noChangeArrowheads="1" noChangeShapeType="1" noTextEdit="1"/>
          </p:cNvSpPr>
          <p:nvPr/>
        </p:nvSpPr>
        <p:spPr bwMode="auto">
          <a:xfrm>
            <a:off x="666750" y="161925"/>
            <a:ext cx="9072563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Arial"/>
                <a:cs typeface="Arial"/>
              </a:rPr>
              <a:t>Спортивно-музыкальные развлечения</a:t>
            </a:r>
          </a:p>
          <a:p>
            <a:pPr algn="ctr"/>
            <a:r>
              <a:rPr lang="ru-RU" sz="3600" kern="1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Arial"/>
                <a:cs typeface="Arial"/>
              </a:rPr>
              <a:t> "Паровозик из Ромашково"</a:t>
            </a:r>
          </a:p>
        </p:txBody>
      </p:sp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950" y="1025525"/>
            <a:ext cx="4679950" cy="3121025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8138" y="4122738"/>
            <a:ext cx="4589462" cy="3060700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9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5625" y="1025525"/>
            <a:ext cx="4392613" cy="2928938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1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950" y="4410075"/>
            <a:ext cx="4248150" cy="2833688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3" name="TextBox 1"/>
          <p:cNvSpPr txBox="1">
            <a:spLocks noChangeArrowheads="1"/>
          </p:cNvSpPr>
          <p:nvPr/>
        </p:nvSpPr>
        <p:spPr bwMode="auto">
          <a:xfrm>
            <a:off x="344488" y="3833813"/>
            <a:ext cx="2698750" cy="585787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Под весёлый стук колёс</a:t>
            </a:r>
            <a:br>
              <a:rPr lang="ru-RU" altLang="ru-RU" sz="160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Мчит по рельсам </a:t>
            </a:r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паровоз</a:t>
            </a:r>
            <a:r>
              <a:rPr lang="ru-RU" altLang="ru-RU" sz="1600"/>
              <a:t>:</a:t>
            </a:r>
          </a:p>
        </p:txBody>
      </p:sp>
      <p:sp>
        <p:nvSpPr>
          <p:cNvPr id="4104" name="TextBox 2"/>
          <p:cNvSpPr txBox="1">
            <a:spLocks noChangeArrowheads="1"/>
          </p:cNvSpPr>
          <p:nvPr/>
        </p:nvSpPr>
        <p:spPr bwMode="auto">
          <a:xfrm>
            <a:off x="7831138" y="3833813"/>
            <a:ext cx="2316162" cy="585787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Дым, пуская на лету,</a:t>
            </a:r>
            <a:br>
              <a:rPr lang="ru-RU" altLang="ru-RU" sz="160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Паровоз гудит: ту - ту!</a:t>
            </a:r>
          </a:p>
        </p:txBody>
      </p:sp>
      <p:pic>
        <p:nvPicPr>
          <p:cNvPr id="4105" name="Picture 1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152101">
            <a:off x="3294063" y="2825750"/>
            <a:ext cx="4249737" cy="2835275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5263" y="3978275"/>
            <a:ext cx="4732337" cy="3155950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" y="306388"/>
            <a:ext cx="4824413" cy="3217862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0800" y="306388"/>
            <a:ext cx="4805363" cy="3205162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388" y="4049713"/>
            <a:ext cx="4606925" cy="3071812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8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8650" y="2568575"/>
            <a:ext cx="4032250" cy="2690813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7" name="TextBox 1"/>
          <p:cNvSpPr txBox="1">
            <a:spLocks noChangeArrowheads="1"/>
          </p:cNvSpPr>
          <p:nvPr/>
        </p:nvSpPr>
        <p:spPr bwMode="auto">
          <a:xfrm>
            <a:off x="7434263" y="3402013"/>
            <a:ext cx="2665412" cy="523875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Мы играем в </a:t>
            </a: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паровоз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alt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Не беда, что без колес.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" y="306388"/>
            <a:ext cx="4608513" cy="30734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" y="4265613"/>
            <a:ext cx="4319588" cy="2881312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4194175"/>
            <a:ext cx="4483100" cy="2989263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0938" y="2465388"/>
            <a:ext cx="3889375" cy="2593975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0" name="WordArt 9"/>
          <p:cNvSpPr>
            <a:spLocks noChangeArrowheads="1" noChangeShapeType="1" noTextEdit="1"/>
          </p:cNvSpPr>
          <p:nvPr/>
        </p:nvSpPr>
        <p:spPr bwMode="auto">
          <a:xfrm>
            <a:off x="4787900" y="377825"/>
            <a:ext cx="5473700" cy="20161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CC33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Большая психологическая игра "ням-ням"</a:t>
            </a:r>
          </a:p>
          <a:p>
            <a:pPr algn="ctr"/>
            <a:r>
              <a:rPr lang="ru-RU" sz="3600" kern="10">
                <a:solidFill>
                  <a:srgbClr val="CC33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для подготовительных групп</a:t>
            </a:r>
          </a:p>
        </p:txBody>
      </p:sp>
      <p:pic>
        <p:nvPicPr>
          <p:cNvPr id="6151" name="Picture 10" descr="autumn-leaves-38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966436">
            <a:off x="8299450" y="2465388"/>
            <a:ext cx="1419225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1" descr="autumn-leaves-38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746151">
            <a:off x="5418138" y="-127000"/>
            <a:ext cx="1419225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2" descr="autumn-leaves-38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78153">
            <a:off x="908844" y="3159919"/>
            <a:ext cx="1419225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3" descr="autumn-leaves-38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595223">
            <a:off x="4267200" y="5634038"/>
            <a:ext cx="1419225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950" y="209550"/>
            <a:ext cx="4679950" cy="3122613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6700" y="3906838"/>
            <a:ext cx="4732338" cy="3157537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950" y="3906838"/>
            <a:ext cx="4805363" cy="3205162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6700" y="233363"/>
            <a:ext cx="4681538" cy="3122612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8" descr="autumn-leaves-38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0213" y="1385888"/>
            <a:ext cx="374967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17913" y="2994025"/>
            <a:ext cx="2773362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– это светлый дом,</a:t>
            </a:r>
            <a:b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учиться будем в нём.</a:t>
            </a:r>
            <a:b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 научимся писать,</a:t>
            </a:r>
            <a:b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Складывать и умножать</a:t>
            </a:r>
            <a:r>
              <a:rPr lang="ru-RU" sz="16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62768">
            <a:off x="161925" y="317500"/>
            <a:ext cx="4824413" cy="3217863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63579">
            <a:off x="5275263" y="330200"/>
            <a:ext cx="4803775" cy="3203575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61937">
            <a:off x="234950" y="3954463"/>
            <a:ext cx="4751388" cy="3167062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8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61778">
            <a:off x="5346700" y="3978275"/>
            <a:ext cx="4752975" cy="3170238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8" name="WordArt 10"/>
          <p:cNvSpPr>
            <a:spLocks noChangeArrowheads="1" noChangeShapeType="1" noTextEdit="1"/>
          </p:cNvSpPr>
          <p:nvPr/>
        </p:nvSpPr>
        <p:spPr bwMode="auto">
          <a:xfrm>
            <a:off x="522288" y="809625"/>
            <a:ext cx="8791575" cy="10477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Arial"/>
                <a:cs typeface="Arial"/>
              </a:rPr>
              <a:t>Физкультурно-музыкальное развлечение</a:t>
            </a:r>
          </a:p>
          <a:p>
            <a:pPr algn="ctr"/>
            <a:r>
              <a:rPr lang="ru-RU" sz="3600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Arial"/>
                <a:cs typeface="Arial"/>
              </a:rPr>
              <a:t>"Мы едины"</a:t>
            </a:r>
          </a:p>
        </p:txBody>
      </p:sp>
      <p:pic>
        <p:nvPicPr>
          <p:cNvPr id="8199" name="Picture 13" descr="flag-Rossii-0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4675" y="2033588"/>
            <a:ext cx="4321175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 Box 11"/>
          <p:cNvSpPr txBox="1">
            <a:spLocks noChangeArrowheads="1"/>
          </p:cNvSpPr>
          <p:nvPr/>
        </p:nvSpPr>
        <p:spPr bwMode="auto">
          <a:xfrm>
            <a:off x="3402013" y="3041650"/>
            <a:ext cx="385603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1008063"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819150" indent="-315913" defTabSz="1008063" eaLnBrk="0" hangingPunct="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charset="0"/>
              </a:defRPr>
            </a:lvl2pPr>
            <a:lvl3pPr marL="1260475" indent="-252413" defTabSz="1008063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763713" indent="-252413" defTabSz="1008063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268538" indent="-252413" defTabSz="1008063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725738" indent="-252413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3182938" indent="-252413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640138" indent="-252413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4097338" indent="-252413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В День единства будем рядом,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 Будем вместе навсегда,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 Все народности России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 В дальних селах, городах!</a:t>
            </a:r>
          </a:p>
        </p:txBody>
      </p:sp>
      <p:pic>
        <p:nvPicPr>
          <p:cNvPr id="8201" name="Picture 12" descr="autumn-leaves-38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78153">
            <a:off x="1769269" y="2761456"/>
            <a:ext cx="1419225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2" descr="autumn-leaves-38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78153">
            <a:off x="7496969" y="2520156"/>
            <a:ext cx="1419225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2" descr="autumn-leaves-38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78153">
            <a:off x="4283075" y="5983288"/>
            <a:ext cx="955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950" y="377825"/>
            <a:ext cx="4679950" cy="3121025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5263" y="3833813"/>
            <a:ext cx="4732337" cy="3157537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950" y="3833813"/>
            <a:ext cx="4660900" cy="3108325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5263" y="377825"/>
            <a:ext cx="4732337" cy="3155950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11" descr="http://www.playcast.ru/uploads/2015/11/01/15699416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5888" y="2308225"/>
            <a:ext cx="24098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2" descr="autumn-leaves-38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78153">
            <a:off x="4421981" y="5976145"/>
            <a:ext cx="1419225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2" descr="autumn-leaves-38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78153">
            <a:off x="8736806" y="2950370"/>
            <a:ext cx="892175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2" descr="autumn-leaves-38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67306">
            <a:off x="3898900" y="1846263"/>
            <a:ext cx="8921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2" descr="autumn-leaves-38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67306">
            <a:off x="614363" y="3586163"/>
            <a:ext cx="8905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2" descr="autumn-leaves-38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67306">
            <a:off x="-2671763" y="5326063"/>
            <a:ext cx="892175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61925"/>
            <a:ext cx="6316663" cy="4213225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3473450"/>
            <a:ext cx="5616575" cy="3746500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4" name="WordArt 6"/>
          <p:cNvSpPr>
            <a:spLocks noChangeArrowheads="1" noChangeShapeType="1" noTextEdit="1"/>
          </p:cNvSpPr>
          <p:nvPr/>
        </p:nvSpPr>
        <p:spPr bwMode="auto">
          <a:xfrm>
            <a:off x="0" y="4554538"/>
            <a:ext cx="4752975" cy="20383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Выставка портретов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мам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51750" y="449263"/>
            <a:ext cx="2374900" cy="2554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свете</a:t>
            </a:r>
            <a:b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Добрых слов</a:t>
            </a:r>
            <a:b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Живёт немало,</a:t>
            </a:r>
            <a:b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всех добрее</a:t>
            </a:r>
            <a:b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нежней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одно –</a:t>
            </a:r>
            <a:b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двух слогов</a:t>
            </a:r>
            <a:b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Простое слово «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ма-ма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b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нету слов,</a:t>
            </a:r>
            <a:b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Роднее, чем оно!</a:t>
            </a:r>
            <a:b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(И. </a:t>
            </a:r>
            <a:r>
              <a:rPr lang="ru-RU" sz="16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Мазнин</a:t>
            </a: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6" name="Picture 12" descr="autumn-leaves-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78153">
            <a:off x="3094831" y="5550695"/>
            <a:ext cx="1419225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2" descr="autumn-leaves-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78153">
            <a:off x="6088856" y="359570"/>
            <a:ext cx="1419225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2" descr="autumn-leaves-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78153">
            <a:off x="8970169" y="5807869"/>
            <a:ext cx="1419225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149</Words>
  <Application>Microsoft Office PowerPoint</Application>
  <PresentationFormat>Произвольный</PresentationFormat>
  <Paragraphs>35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Педкабинет</dc:creator>
  <cp:lastModifiedBy>Administrator</cp:lastModifiedBy>
  <cp:revision>30</cp:revision>
  <dcterms:created xsi:type="dcterms:W3CDTF">2014-12-09T10:08:56Z</dcterms:created>
  <dcterms:modified xsi:type="dcterms:W3CDTF">2015-12-09T15:23:08Z</dcterms:modified>
</cp:coreProperties>
</file>