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6" r:id="rId5"/>
    <p:sldId id="263" r:id="rId6"/>
    <p:sldId id="264" r:id="rId7"/>
    <p:sldId id="262" r:id="rId8"/>
    <p:sldId id="265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1DB35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39D7-6FA7-4F49-8F8B-904E6FAF98D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A1FA-5CB4-451D-9A42-3C7F29647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D014-F327-4196-83E6-49A29FA9489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2456-097C-414B-AA19-346219B4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2B26-C82C-4515-BCCD-DC31D515C15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BCCB-2FD5-40FD-ABB7-3DA5F3607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E808-1043-4339-B665-C3747915401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4796-0043-40F3-8BE7-D18D44EC7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ACE-69D3-40F2-8EA5-B4315C76C52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B03E-1B00-46DB-AEEF-AA4791E88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9E9B-9638-4768-A009-D05B09B3810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401FF-CC63-4E4B-9454-EDC98ADC1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8244-0624-4BA6-B916-5DE06C796FC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91AE-3695-454E-8496-8FC08B413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DC06-A0F3-4C3E-8434-D2A40B74DFB1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06DB-3FD4-4F61-8248-3A1A7036C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9F89-EB3E-4C12-AFEB-F0985F84E02A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E72E-38DF-474F-A88B-C7F763127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6F0A-B73F-4A25-BEBF-C9191C55780E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A444-72A2-4E92-9B62-589A907B2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C590-541D-4BCE-96C2-82C7F636532B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08A5-326C-4FF0-ADBB-8B1895247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A99330-8AB3-48A8-91AD-59927CC4358F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76B25-7291-4353-9B07-1FCE88595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ramki-vsem.ru/3/gold/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3687763" y="2449513"/>
            <a:ext cx="2322512" cy="1801812"/>
            <a:chOff x="441" y="184"/>
            <a:chExt cx="3939" cy="2871"/>
          </a:xfrm>
        </p:grpSpPr>
        <p:sp>
          <p:nvSpPr>
            <p:cNvPr id="13319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17801 w 895"/>
                <a:gd name="T1" fmla="*/ 0 h 1223"/>
                <a:gd name="T2" fmla="*/ 22538 w 895"/>
                <a:gd name="T3" fmla="*/ 181 h 1223"/>
                <a:gd name="T4" fmla="*/ 26437 w 895"/>
                <a:gd name="T5" fmla="*/ 598 h 1223"/>
                <a:gd name="T6" fmla="*/ 29745 w 895"/>
                <a:gd name="T7" fmla="*/ 1177 h 1223"/>
                <a:gd name="T8" fmla="*/ 32101 w 895"/>
                <a:gd name="T9" fmla="*/ 2182 h 1223"/>
                <a:gd name="T10" fmla="*/ 33876 w 895"/>
                <a:gd name="T11" fmla="*/ 3370 h 1223"/>
                <a:gd name="T12" fmla="*/ 34866 w 895"/>
                <a:gd name="T13" fmla="*/ 4877 h 1223"/>
                <a:gd name="T14" fmla="*/ 35254 w 895"/>
                <a:gd name="T15" fmla="*/ 6737 h 1223"/>
                <a:gd name="T16" fmla="*/ 34674 w 895"/>
                <a:gd name="T17" fmla="*/ 9433 h 1223"/>
                <a:gd name="T18" fmla="*/ 33480 w 895"/>
                <a:gd name="T19" fmla="*/ 11947 h 1223"/>
                <a:gd name="T20" fmla="*/ 31124 w 895"/>
                <a:gd name="T21" fmla="*/ 14138 h 1223"/>
                <a:gd name="T22" fmla="*/ 29193 w 895"/>
                <a:gd name="T23" fmla="*/ 15481 h 1223"/>
                <a:gd name="T24" fmla="*/ 26833 w 895"/>
                <a:gd name="T25" fmla="*/ 16486 h 1223"/>
                <a:gd name="T26" fmla="*/ 24072 w 895"/>
                <a:gd name="T27" fmla="*/ 17241 h 1223"/>
                <a:gd name="T28" fmla="*/ 21160 w 895"/>
                <a:gd name="T29" fmla="*/ 17747 h 1223"/>
                <a:gd name="T30" fmla="*/ 17801 w 895"/>
                <a:gd name="T31" fmla="*/ 17826 h 1223"/>
                <a:gd name="T32" fmla="*/ 13723 w 895"/>
                <a:gd name="T33" fmla="*/ 17663 h 1223"/>
                <a:gd name="T34" fmla="*/ 9960 w 895"/>
                <a:gd name="T35" fmla="*/ 16903 h 1223"/>
                <a:gd name="T36" fmla="*/ 6859 w 895"/>
                <a:gd name="T37" fmla="*/ 15725 h 1223"/>
                <a:gd name="T38" fmla="*/ 4095 w 895"/>
                <a:gd name="T39" fmla="*/ 14138 h 1223"/>
                <a:gd name="T40" fmla="*/ 1778 w 895"/>
                <a:gd name="T41" fmla="*/ 11947 h 1223"/>
                <a:gd name="T42" fmla="*/ 400 w 895"/>
                <a:gd name="T43" fmla="*/ 9433 h 1223"/>
                <a:gd name="T44" fmla="*/ 0 w 895"/>
                <a:gd name="T45" fmla="*/ 6737 h 1223"/>
                <a:gd name="T46" fmla="*/ 400 w 895"/>
                <a:gd name="T47" fmla="*/ 4971 h 1223"/>
                <a:gd name="T48" fmla="*/ 1378 w 895"/>
                <a:gd name="T49" fmla="*/ 3370 h 1223"/>
                <a:gd name="T50" fmla="*/ 3117 w 895"/>
                <a:gd name="T51" fmla="*/ 2182 h 1223"/>
                <a:gd name="T52" fmla="*/ 5665 w 895"/>
                <a:gd name="T53" fmla="*/ 1273 h 1223"/>
                <a:gd name="T54" fmla="*/ 9015 w 895"/>
                <a:gd name="T55" fmla="*/ 598 h 1223"/>
                <a:gd name="T56" fmla="*/ 13114 w 895"/>
                <a:gd name="T57" fmla="*/ 181 h 1223"/>
                <a:gd name="T58" fmla="*/ 17801 w 895"/>
                <a:gd name="T59" fmla="*/ 0 h 1223"/>
                <a:gd name="T60" fmla="*/ 9960 w 895"/>
                <a:gd name="T61" fmla="*/ 8334 h 1223"/>
                <a:gd name="T62" fmla="*/ 9960 w 895"/>
                <a:gd name="T63" fmla="*/ 8495 h 1223"/>
                <a:gd name="T64" fmla="*/ 10168 w 895"/>
                <a:gd name="T65" fmla="*/ 9927 h 1223"/>
                <a:gd name="T66" fmla="*/ 10958 w 895"/>
                <a:gd name="T67" fmla="*/ 11263 h 1223"/>
                <a:gd name="T68" fmla="*/ 12336 w 895"/>
                <a:gd name="T69" fmla="*/ 12441 h 1223"/>
                <a:gd name="T70" fmla="*/ 14092 w 895"/>
                <a:gd name="T71" fmla="*/ 13297 h 1223"/>
                <a:gd name="T72" fmla="*/ 15870 w 895"/>
                <a:gd name="T73" fmla="*/ 13875 h 1223"/>
                <a:gd name="T74" fmla="*/ 17801 w 895"/>
                <a:gd name="T75" fmla="*/ 14051 h 1223"/>
                <a:gd name="T76" fmla="*/ 19782 w 895"/>
                <a:gd name="T77" fmla="*/ 13875 h 1223"/>
                <a:gd name="T78" fmla="*/ 21352 w 895"/>
                <a:gd name="T79" fmla="*/ 13297 h 1223"/>
                <a:gd name="T80" fmla="*/ 22882 w 895"/>
                <a:gd name="T81" fmla="*/ 12441 h 1223"/>
                <a:gd name="T82" fmla="*/ 24072 w 895"/>
                <a:gd name="T83" fmla="*/ 11354 h 1223"/>
                <a:gd name="T84" fmla="*/ 24869 w 895"/>
                <a:gd name="T85" fmla="*/ 10011 h 1223"/>
                <a:gd name="T86" fmla="*/ 25061 w 895"/>
                <a:gd name="T87" fmla="*/ 8495 h 1223"/>
                <a:gd name="T88" fmla="*/ 25061 w 895"/>
                <a:gd name="T89" fmla="*/ 8334 h 1223"/>
                <a:gd name="T90" fmla="*/ 24660 w 895"/>
                <a:gd name="T91" fmla="*/ 6822 h 1223"/>
                <a:gd name="T92" fmla="*/ 23672 w 895"/>
                <a:gd name="T93" fmla="*/ 5463 h 1223"/>
                <a:gd name="T94" fmla="*/ 22152 w 895"/>
                <a:gd name="T95" fmla="*/ 4547 h 1223"/>
                <a:gd name="T96" fmla="*/ 19973 w 895"/>
                <a:gd name="T97" fmla="*/ 4033 h 1223"/>
                <a:gd name="T98" fmla="*/ 17417 w 895"/>
                <a:gd name="T99" fmla="*/ 3787 h 1223"/>
                <a:gd name="T100" fmla="*/ 15097 w 895"/>
                <a:gd name="T101" fmla="*/ 4033 h 1223"/>
                <a:gd name="T102" fmla="*/ 13114 w 895"/>
                <a:gd name="T103" fmla="*/ 4547 h 1223"/>
                <a:gd name="T104" fmla="*/ 11546 w 895"/>
                <a:gd name="T105" fmla="*/ 5463 h 1223"/>
                <a:gd name="T106" fmla="*/ 10358 w 895"/>
                <a:gd name="T107" fmla="*/ 6822 h 1223"/>
                <a:gd name="T108" fmla="*/ 9960 w 895"/>
                <a:gd name="T109" fmla="*/ 833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1 w 3316"/>
                <a:gd name="T1" fmla="*/ 1 h 5958"/>
                <a:gd name="T2" fmla="*/ 1 w 3316"/>
                <a:gd name="T3" fmla="*/ 1 h 5958"/>
                <a:gd name="T4" fmla="*/ 1 w 3316"/>
                <a:gd name="T5" fmla="*/ 1 h 5958"/>
                <a:gd name="T6" fmla="*/ 0 w 3316"/>
                <a:gd name="T7" fmla="*/ 1 h 5958"/>
                <a:gd name="T8" fmla="*/ 0 w 3316"/>
                <a:gd name="T9" fmla="*/ 1 h 5958"/>
                <a:gd name="T10" fmla="*/ 0 w 3316"/>
                <a:gd name="T11" fmla="*/ 1 h 5958"/>
                <a:gd name="T12" fmla="*/ 0 w 3316"/>
                <a:gd name="T13" fmla="*/ 1 h 5958"/>
                <a:gd name="T14" fmla="*/ 0 w 3316"/>
                <a:gd name="T15" fmla="*/ 0 h 5958"/>
                <a:gd name="T16" fmla="*/ 1 w 3316"/>
                <a:gd name="T17" fmla="*/ 1 h 5958"/>
                <a:gd name="T18" fmla="*/ 1 w 3316"/>
                <a:gd name="T19" fmla="*/ 1 h 5958"/>
                <a:gd name="T20" fmla="*/ 0 w 3316"/>
                <a:gd name="T21" fmla="*/ 2 h 5958"/>
                <a:gd name="T22" fmla="*/ 1 w 3316"/>
                <a:gd name="T23" fmla="*/ 0 h 5958"/>
                <a:gd name="T24" fmla="*/ 1 w 3316"/>
                <a:gd name="T25" fmla="*/ 1 h 5958"/>
                <a:gd name="T26" fmla="*/ 1 w 3316"/>
                <a:gd name="T27" fmla="*/ 0 h 5958"/>
                <a:gd name="T28" fmla="*/ 0 w 3316"/>
                <a:gd name="T29" fmla="*/ 2 h 5958"/>
                <a:gd name="T30" fmla="*/ 0 w 3316"/>
                <a:gd name="T31" fmla="*/ 1 h 5958"/>
                <a:gd name="T32" fmla="*/ 0 w 3316"/>
                <a:gd name="T33" fmla="*/ 1 h 5958"/>
                <a:gd name="T34" fmla="*/ 0 w 3316"/>
                <a:gd name="T35" fmla="*/ 1 h 5958"/>
                <a:gd name="T36" fmla="*/ 0 w 3316"/>
                <a:gd name="T37" fmla="*/ 1 h 5958"/>
                <a:gd name="T38" fmla="*/ 1 w 3316"/>
                <a:gd name="T39" fmla="*/ 1 h 5958"/>
                <a:gd name="T40" fmla="*/ 1 w 3316"/>
                <a:gd name="T41" fmla="*/ 1 h 5958"/>
                <a:gd name="T42" fmla="*/ 0 w 3316"/>
                <a:gd name="T43" fmla="*/ 1 h 5958"/>
                <a:gd name="T44" fmla="*/ 1 w 3316"/>
                <a:gd name="T45" fmla="*/ 1 h 5958"/>
                <a:gd name="T46" fmla="*/ 1 w 3316"/>
                <a:gd name="T47" fmla="*/ 1 h 5958"/>
                <a:gd name="T48" fmla="*/ 1 w 3316"/>
                <a:gd name="T49" fmla="*/ 1 h 5958"/>
                <a:gd name="T50" fmla="*/ 0 w 3316"/>
                <a:gd name="T51" fmla="*/ 1 h 5958"/>
                <a:gd name="T52" fmla="*/ 0 w 3316"/>
                <a:gd name="T53" fmla="*/ 1 h 5958"/>
                <a:gd name="T54" fmla="*/ 0 w 3316"/>
                <a:gd name="T55" fmla="*/ 2 h 5958"/>
                <a:gd name="T56" fmla="*/ 1 w 3316"/>
                <a:gd name="T57" fmla="*/ 2 h 5958"/>
                <a:gd name="T58" fmla="*/ 0 w 3316"/>
                <a:gd name="T59" fmla="*/ 1 h 5958"/>
                <a:gd name="T60" fmla="*/ 0 w 3316"/>
                <a:gd name="T61" fmla="*/ 2 h 5958"/>
                <a:gd name="T62" fmla="*/ 0 w 3316"/>
                <a:gd name="T63" fmla="*/ 1 h 5958"/>
                <a:gd name="T64" fmla="*/ 0 w 3316"/>
                <a:gd name="T65" fmla="*/ 2 h 5958"/>
                <a:gd name="T66" fmla="*/ 0 w 3316"/>
                <a:gd name="T67" fmla="*/ 1 h 5958"/>
                <a:gd name="T68" fmla="*/ 0 w 3316"/>
                <a:gd name="T69" fmla="*/ 1 h 5958"/>
                <a:gd name="T70" fmla="*/ 0 w 3316"/>
                <a:gd name="T71" fmla="*/ 1 h 5958"/>
                <a:gd name="T72" fmla="*/ 0 w 3316"/>
                <a:gd name="T73" fmla="*/ 1 h 5958"/>
                <a:gd name="T74" fmla="*/ 0 w 3316"/>
                <a:gd name="T75" fmla="*/ 1 h 5958"/>
                <a:gd name="T76" fmla="*/ 1 w 3316"/>
                <a:gd name="T77" fmla="*/ 1 h 5958"/>
                <a:gd name="T78" fmla="*/ 1 w 3316"/>
                <a:gd name="T79" fmla="*/ 1 h 5958"/>
                <a:gd name="T80" fmla="*/ 1 w 3316"/>
                <a:gd name="T81" fmla="*/ 2 h 5958"/>
                <a:gd name="T82" fmla="*/ 1 w 3316"/>
                <a:gd name="T83" fmla="*/ 1 h 5958"/>
                <a:gd name="T84" fmla="*/ 1 w 3316"/>
                <a:gd name="T85" fmla="*/ 1 h 5958"/>
                <a:gd name="T86" fmla="*/ 0 w 3316"/>
                <a:gd name="T87" fmla="*/ 1 h 5958"/>
                <a:gd name="T88" fmla="*/ 0 w 3316"/>
                <a:gd name="T89" fmla="*/ 1 h 5958"/>
                <a:gd name="T90" fmla="*/ 0 w 3316"/>
                <a:gd name="T91" fmla="*/ 1 h 5958"/>
                <a:gd name="T92" fmla="*/ 0 w 3316"/>
                <a:gd name="T93" fmla="*/ 0 h 5958"/>
                <a:gd name="T94" fmla="*/ 0 w 3316"/>
                <a:gd name="T95" fmla="*/ 1 h 5958"/>
                <a:gd name="T96" fmla="*/ 0 w 3316"/>
                <a:gd name="T97" fmla="*/ 0 h 5958"/>
                <a:gd name="T98" fmla="*/ 1 w 3316"/>
                <a:gd name="T99" fmla="*/ 0 h 5958"/>
                <a:gd name="T100" fmla="*/ 1 w 3316"/>
                <a:gd name="T101" fmla="*/ 0 h 5958"/>
                <a:gd name="T102" fmla="*/ 1 w 3316"/>
                <a:gd name="T103" fmla="*/ 0 h 5958"/>
                <a:gd name="T104" fmla="*/ 1 w 3316"/>
                <a:gd name="T105" fmla="*/ 0 h 5958"/>
                <a:gd name="T106" fmla="*/ 1 w 3316"/>
                <a:gd name="T107" fmla="*/ 0 h 5958"/>
                <a:gd name="T108" fmla="*/ 1 w 3316"/>
                <a:gd name="T109" fmla="*/ 0 h 5958"/>
                <a:gd name="T110" fmla="*/ 1 w 3316"/>
                <a:gd name="T111" fmla="*/ 0 h 5958"/>
                <a:gd name="T112" fmla="*/ 1 w 3316"/>
                <a:gd name="T113" fmla="*/ 0 h 5958"/>
                <a:gd name="T114" fmla="*/ 1 w 3316"/>
                <a:gd name="T115" fmla="*/ 0 h 5958"/>
                <a:gd name="T116" fmla="*/ 1 w 3316"/>
                <a:gd name="T117" fmla="*/ 1 h 5958"/>
                <a:gd name="T118" fmla="*/ 1 w 3316"/>
                <a:gd name="T119" fmla="*/ 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10 w 895"/>
                <a:gd name="T1" fmla="*/ 0 h 1223"/>
                <a:gd name="T2" fmla="*/ 13 w 895"/>
                <a:gd name="T3" fmla="*/ 0 h 1223"/>
                <a:gd name="T4" fmla="*/ 15 w 895"/>
                <a:gd name="T5" fmla="*/ 0 h 1223"/>
                <a:gd name="T6" fmla="*/ 17 w 895"/>
                <a:gd name="T7" fmla="*/ 0 h 1223"/>
                <a:gd name="T8" fmla="*/ 18 w 895"/>
                <a:gd name="T9" fmla="*/ 1 h 1223"/>
                <a:gd name="T10" fmla="*/ 19 w 895"/>
                <a:gd name="T11" fmla="*/ 1 h 1223"/>
                <a:gd name="T12" fmla="*/ 20 w 895"/>
                <a:gd name="T13" fmla="*/ 2 h 1223"/>
                <a:gd name="T14" fmla="*/ 20 w 895"/>
                <a:gd name="T15" fmla="*/ 2 h 1223"/>
                <a:gd name="T16" fmla="*/ 20 w 895"/>
                <a:gd name="T17" fmla="*/ 3 h 1223"/>
                <a:gd name="T18" fmla="*/ 19 w 895"/>
                <a:gd name="T19" fmla="*/ 4 h 1223"/>
                <a:gd name="T20" fmla="*/ 18 w 895"/>
                <a:gd name="T21" fmla="*/ 5 h 1223"/>
                <a:gd name="T22" fmla="*/ 17 w 895"/>
                <a:gd name="T23" fmla="*/ 6 h 1223"/>
                <a:gd name="T24" fmla="*/ 15 w 895"/>
                <a:gd name="T25" fmla="*/ 6 h 1223"/>
                <a:gd name="T26" fmla="*/ 14 w 895"/>
                <a:gd name="T27" fmla="*/ 6 h 1223"/>
                <a:gd name="T28" fmla="*/ 12 w 895"/>
                <a:gd name="T29" fmla="*/ 6 h 1223"/>
                <a:gd name="T30" fmla="*/ 10 w 895"/>
                <a:gd name="T31" fmla="*/ 6 h 1223"/>
                <a:gd name="T32" fmla="*/ 8 w 895"/>
                <a:gd name="T33" fmla="*/ 6 h 1223"/>
                <a:gd name="T34" fmla="*/ 6 w 895"/>
                <a:gd name="T35" fmla="*/ 6 h 1223"/>
                <a:gd name="T36" fmla="*/ 4 w 895"/>
                <a:gd name="T37" fmla="*/ 6 h 1223"/>
                <a:gd name="T38" fmla="*/ 2 w 895"/>
                <a:gd name="T39" fmla="*/ 5 h 1223"/>
                <a:gd name="T40" fmla="*/ 1 w 895"/>
                <a:gd name="T41" fmla="*/ 4 h 1223"/>
                <a:gd name="T42" fmla="*/ 0 w 895"/>
                <a:gd name="T43" fmla="*/ 3 h 1223"/>
                <a:gd name="T44" fmla="*/ 0 w 895"/>
                <a:gd name="T45" fmla="*/ 2 h 1223"/>
                <a:gd name="T46" fmla="*/ 0 w 895"/>
                <a:gd name="T47" fmla="*/ 2 h 1223"/>
                <a:gd name="T48" fmla="*/ 0 w 895"/>
                <a:gd name="T49" fmla="*/ 1 h 1223"/>
                <a:gd name="T50" fmla="*/ 2 w 895"/>
                <a:gd name="T51" fmla="*/ 1 h 1223"/>
                <a:gd name="T52" fmla="*/ 3 w 895"/>
                <a:gd name="T53" fmla="*/ 0 h 1223"/>
                <a:gd name="T54" fmla="*/ 5 w 895"/>
                <a:gd name="T55" fmla="*/ 0 h 1223"/>
                <a:gd name="T56" fmla="*/ 7 w 895"/>
                <a:gd name="T57" fmla="*/ 0 h 1223"/>
                <a:gd name="T58" fmla="*/ 10 w 895"/>
                <a:gd name="T59" fmla="*/ 0 h 1223"/>
                <a:gd name="T60" fmla="*/ 6 w 895"/>
                <a:gd name="T61" fmla="*/ 3 h 1223"/>
                <a:gd name="T62" fmla="*/ 6 w 895"/>
                <a:gd name="T63" fmla="*/ 3 h 1223"/>
                <a:gd name="T64" fmla="*/ 6 w 895"/>
                <a:gd name="T65" fmla="*/ 3 h 1223"/>
                <a:gd name="T66" fmla="*/ 7 w 895"/>
                <a:gd name="T67" fmla="*/ 4 h 1223"/>
                <a:gd name="T68" fmla="*/ 7 w 895"/>
                <a:gd name="T69" fmla="*/ 5 h 1223"/>
                <a:gd name="T70" fmla="*/ 8 w 895"/>
                <a:gd name="T71" fmla="*/ 5 h 1223"/>
                <a:gd name="T72" fmla="*/ 9 w 895"/>
                <a:gd name="T73" fmla="*/ 5 h 1223"/>
                <a:gd name="T74" fmla="*/ 10 w 895"/>
                <a:gd name="T75" fmla="*/ 5 h 1223"/>
                <a:gd name="T76" fmla="*/ 11 w 895"/>
                <a:gd name="T77" fmla="*/ 5 h 1223"/>
                <a:gd name="T78" fmla="*/ 12 w 895"/>
                <a:gd name="T79" fmla="*/ 5 h 1223"/>
                <a:gd name="T80" fmla="*/ 13 w 895"/>
                <a:gd name="T81" fmla="*/ 5 h 1223"/>
                <a:gd name="T82" fmla="*/ 14 w 895"/>
                <a:gd name="T83" fmla="*/ 4 h 1223"/>
                <a:gd name="T84" fmla="*/ 14 w 895"/>
                <a:gd name="T85" fmla="*/ 3 h 1223"/>
                <a:gd name="T86" fmla="*/ 15 w 895"/>
                <a:gd name="T87" fmla="*/ 3 h 1223"/>
                <a:gd name="T88" fmla="*/ 15 w 895"/>
                <a:gd name="T89" fmla="*/ 3 h 1223"/>
                <a:gd name="T90" fmla="*/ 14 w 895"/>
                <a:gd name="T91" fmla="*/ 2 h 1223"/>
                <a:gd name="T92" fmla="*/ 14 w 895"/>
                <a:gd name="T93" fmla="*/ 2 h 1223"/>
                <a:gd name="T94" fmla="*/ 13 w 895"/>
                <a:gd name="T95" fmla="*/ 2 h 1223"/>
                <a:gd name="T96" fmla="*/ 11 w 895"/>
                <a:gd name="T97" fmla="*/ 1 h 1223"/>
                <a:gd name="T98" fmla="*/ 10 w 895"/>
                <a:gd name="T99" fmla="*/ 1 h 1223"/>
                <a:gd name="T100" fmla="*/ 8 w 895"/>
                <a:gd name="T101" fmla="*/ 1 h 1223"/>
                <a:gd name="T102" fmla="*/ 7 w 895"/>
                <a:gd name="T103" fmla="*/ 2 h 1223"/>
                <a:gd name="T104" fmla="*/ 7 w 895"/>
                <a:gd name="T105" fmla="*/ 2 h 1223"/>
                <a:gd name="T106" fmla="*/ 6 w 895"/>
                <a:gd name="T107" fmla="*/ 2 h 1223"/>
                <a:gd name="T108" fmla="*/ 6 w 895"/>
                <a:gd name="T109" fmla="*/ 3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4 w 448"/>
                <a:gd name="T3" fmla="*/ 0 h 871"/>
                <a:gd name="T4" fmla="*/ 5 w 448"/>
                <a:gd name="T5" fmla="*/ 1 h 871"/>
                <a:gd name="T6" fmla="*/ 2 w 448"/>
                <a:gd name="T7" fmla="*/ 1 h 871"/>
                <a:gd name="T8" fmla="*/ 2 w 448"/>
                <a:gd name="T9" fmla="*/ 5 h 871"/>
                <a:gd name="T10" fmla="*/ 0 w 448"/>
                <a:gd name="T11" fmla="*/ 5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6 w 661"/>
                <a:gd name="T1" fmla="*/ 0 h 900"/>
                <a:gd name="T2" fmla="*/ 8 w 661"/>
                <a:gd name="T3" fmla="*/ 0 h 900"/>
                <a:gd name="T4" fmla="*/ 9 w 661"/>
                <a:gd name="T5" fmla="*/ 0 h 900"/>
                <a:gd name="T6" fmla="*/ 11 w 661"/>
                <a:gd name="T7" fmla="*/ 0 h 900"/>
                <a:gd name="T8" fmla="*/ 11 w 661"/>
                <a:gd name="T9" fmla="*/ 0 h 900"/>
                <a:gd name="T10" fmla="*/ 12 w 661"/>
                <a:gd name="T11" fmla="*/ 1 h 900"/>
                <a:gd name="T12" fmla="*/ 13 w 661"/>
                <a:gd name="T13" fmla="*/ 1 h 900"/>
                <a:gd name="T14" fmla="*/ 13 w 661"/>
                <a:gd name="T15" fmla="*/ 1 h 900"/>
                <a:gd name="T16" fmla="*/ 12 w 661"/>
                <a:gd name="T17" fmla="*/ 2 h 900"/>
                <a:gd name="T18" fmla="*/ 12 w 661"/>
                <a:gd name="T19" fmla="*/ 3 h 900"/>
                <a:gd name="T20" fmla="*/ 11 w 661"/>
                <a:gd name="T21" fmla="*/ 3 h 900"/>
                <a:gd name="T22" fmla="*/ 10 w 661"/>
                <a:gd name="T23" fmla="*/ 3 h 900"/>
                <a:gd name="T24" fmla="*/ 9 w 661"/>
                <a:gd name="T25" fmla="*/ 4 h 900"/>
                <a:gd name="T26" fmla="*/ 8 w 661"/>
                <a:gd name="T27" fmla="*/ 4 h 900"/>
                <a:gd name="T28" fmla="*/ 6 w 661"/>
                <a:gd name="T29" fmla="*/ 4 h 900"/>
                <a:gd name="T30" fmla="*/ 5 w 661"/>
                <a:gd name="T31" fmla="*/ 4 h 900"/>
                <a:gd name="T32" fmla="*/ 4 w 661"/>
                <a:gd name="T33" fmla="*/ 4 h 900"/>
                <a:gd name="T34" fmla="*/ 2 w 661"/>
                <a:gd name="T35" fmla="*/ 3 h 900"/>
                <a:gd name="T36" fmla="*/ 1 w 661"/>
                <a:gd name="T37" fmla="*/ 3 h 900"/>
                <a:gd name="T38" fmla="*/ 0 w 661"/>
                <a:gd name="T39" fmla="*/ 3 h 900"/>
                <a:gd name="T40" fmla="*/ 0 w 661"/>
                <a:gd name="T41" fmla="*/ 2 h 900"/>
                <a:gd name="T42" fmla="*/ 0 w 661"/>
                <a:gd name="T43" fmla="*/ 1 h 900"/>
                <a:gd name="T44" fmla="*/ 0 w 661"/>
                <a:gd name="T45" fmla="*/ 1 h 900"/>
                <a:gd name="T46" fmla="*/ 0 w 661"/>
                <a:gd name="T47" fmla="*/ 1 h 900"/>
                <a:gd name="T48" fmla="*/ 1 w 661"/>
                <a:gd name="T49" fmla="*/ 0 h 900"/>
                <a:gd name="T50" fmla="*/ 2 w 661"/>
                <a:gd name="T51" fmla="*/ 0 h 900"/>
                <a:gd name="T52" fmla="*/ 3 w 661"/>
                <a:gd name="T53" fmla="*/ 0 h 900"/>
                <a:gd name="T54" fmla="*/ 5 w 661"/>
                <a:gd name="T55" fmla="*/ 0 h 900"/>
                <a:gd name="T56" fmla="*/ 6 w 661"/>
                <a:gd name="T57" fmla="*/ 0 h 900"/>
                <a:gd name="T58" fmla="*/ 4 w 661"/>
                <a:gd name="T59" fmla="*/ 2 h 900"/>
                <a:gd name="T60" fmla="*/ 4 w 661"/>
                <a:gd name="T61" fmla="*/ 2 h 900"/>
                <a:gd name="T62" fmla="*/ 4 w 661"/>
                <a:gd name="T63" fmla="*/ 2 h 900"/>
                <a:gd name="T64" fmla="*/ 4 w 661"/>
                <a:gd name="T65" fmla="*/ 3 h 900"/>
                <a:gd name="T66" fmla="*/ 5 w 661"/>
                <a:gd name="T67" fmla="*/ 3 h 900"/>
                <a:gd name="T68" fmla="*/ 6 w 661"/>
                <a:gd name="T69" fmla="*/ 3 h 900"/>
                <a:gd name="T70" fmla="*/ 6 w 661"/>
                <a:gd name="T71" fmla="*/ 3 h 900"/>
                <a:gd name="T72" fmla="*/ 7 w 661"/>
                <a:gd name="T73" fmla="*/ 3 h 900"/>
                <a:gd name="T74" fmla="*/ 8 w 661"/>
                <a:gd name="T75" fmla="*/ 3 h 900"/>
                <a:gd name="T76" fmla="*/ 8 w 661"/>
                <a:gd name="T77" fmla="*/ 3 h 900"/>
                <a:gd name="T78" fmla="*/ 9 w 661"/>
                <a:gd name="T79" fmla="*/ 2 h 900"/>
                <a:gd name="T80" fmla="*/ 9 w 661"/>
                <a:gd name="T81" fmla="*/ 2 h 900"/>
                <a:gd name="T82" fmla="*/ 9 w 661"/>
                <a:gd name="T83" fmla="*/ 2 h 900"/>
                <a:gd name="T84" fmla="*/ 9 w 661"/>
                <a:gd name="T85" fmla="*/ 1 h 900"/>
                <a:gd name="T86" fmla="*/ 9 w 661"/>
                <a:gd name="T87" fmla="*/ 1 h 900"/>
                <a:gd name="T88" fmla="*/ 8 w 661"/>
                <a:gd name="T89" fmla="*/ 1 h 900"/>
                <a:gd name="T90" fmla="*/ 7 w 661"/>
                <a:gd name="T91" fmla="*/ 1 h 900"/>
                <a:gd name="T92" fmla="*/ 6 w 661"/>
                <a:gd name="T93" fmla="*/ 1 h 900"/>
                <a:gd name="T94" fmla="*/ 5 w 661"/>
                <a:gd name="T95" fmla="*/ 1 h 900"/>
                <a:gd name="T96" fmla="*/ 5 w 661"/>
                <a:gd name="T97" fmla="*/ 1 h 900"/>
                <a:gd name="T98" fmla="*/ 4 w 661"/>
                <a:gd name="T99" fmla="*/ 1 h 900"/>
                <a:gd name="T100" fmla="*/ 4 w 661"/>
                <a:gd name="T101" fmla="*/ 1 h 900"/>
                <a:gd name="T102" fmla="*/ 4 w 661"/>
                <a:gd name="T103" fmla="*/ 2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 h 1009"/>
                <a:gd name="T2" fmla="*/ 0 w 547"/>
                <a:gd name="T3" fmla="*/ 0 h 1009"/>
                <a:gd name="T4" fmla="*/ 3 w 547"/>
                <a:gd name="T5" fmla="*/ 0 h 1009"/>
                <a:gd name="T6" fmla="*/ 3 w 547"/>
                <a:gd name="T7" fmla="*/ 1 h 1009"/>
                <a:gd name="T8" fmla="*/ 6 w 547"/>
                <a:gd name="T9" fmla="*/ 1 h 1009"/>
                <a:gd name="T10" fmla="*/ 6 w 547"/>
                <a:gd name="T11" fmla="*/ 0 h 1009"/>
                <a:gd name="T12" fmla="*/ 9 w 547"/>
                <a:gd name="T13" fmla="*/ 0 h 1009"/>
                <a:gd name="T14" fmla="*/ 9 w 547"/>
                <a:gd name="T15" fmla="*/ 2 h 1009"/>
                <a:gd name="T16" fmla="*/ 6 w 547"/>
                <a:gd name="T17" fmla="*/ 2 h 1009"/>
                <a:gd name="T18" fmla="*/ 6 w 547"/>
                <a:gd name="T19" fmla="*/ 1 h 1009"/>
                <a:gd name="T20" fmla="*/ 3 w 547"/>
                <a:gd name="T21" fmla="*/ 1 h 1009"/>
                <a:gd name="T22" fmla="*/ 3 w 547"/>
                <a:gd name="T23" fmla="*/ 2 h 1009"/>
                <a:gd name="T24" fmla="*/ 3 w 547"/>
                <a:gd name="T25" fmla="*/ 2 h 1009"/>
                <a:gd name="T26" fmla="*/ 3 w 547"/>
                <a:gd name="T27" fmla="*/ 2 h 1009"/>
                <a:gd name="T28" fmla="*/ 3 w 547"/>
                <a:gd name="T29" fmla="*/ 2 h 1009"/>
                <a:gd name="T30" fmla="*/ 3 w 547"/>
                <a:gd name="T31" fmla="*/ 2 h 1009"/>
                <a:gd name="T32" fmla="*/ 1 w 547"/>
                <a:gd name="T33" fmla="*/ 2 h 1009"/>
                <a:gd name="T34" fmla="*/ 0 w 547"/>
                <a:gd name="T35" fmla="*/ 2 h 1009"/>
                <a:gd name="T36" fmla="*/ 0 w 547"/>
                <a:gd name="T37" fmla="*/ 2 h 1009"/>
                <a:gd name="T38" fmla="*/ 0 w 547"/>
                <a:gd name="T39" fmla="*/ 2 h 1009"/>
                <a:gd name="T40" fmla="*/ 0 w 547"/>
                <a:gd name="T41" fmla="*/ 2 h 1009"/>
                <a:gd name="T42" fmla="*/ 0 w 547"/>
                <a:gd name="T43" fmla="*/ 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10 w 557"/>
                <a:gd name="T1" fmla="*/ 2 h 1004"/>
                <a:gd name="T2" fmla="*/ 10 w 557"/>
                <a:gd name="T3" fmla="*/ 2 h 1004"/>
                <a:gd name="T4" fmla="*/ 11 w 557"/>
                <a:gd name="T5" fmla="*/ 2 h 1004"/>
                <a:gd name="T6" fmla="*/ 12 w 557"/>
                <a:gd name="T7" fmla="*/ 2 h 1004"/>
                <a:gd name="T8" fmla="*/ 13 w 557"/>
                <a:gd name="T9" fmla="*/ 2 h 1004"/>
                <a:gd name="T10" fmla="*/ 14 w 557"/>
                <a:gd name="T11" fmla="*/ 2 h 1004"/>
                <a:gd name="T12" fmla="*/ 15 w 557"/>
                <a:gd name="T13" fmla="*/ 2 h 1004"/>
                <a:gd name="T14" fmla="*/ 15 w 557"/>
                <a:gd name="T15" fmla="*/ 2 h 1004"/>
                <a:gd name="T16" fmla="*/ 15 w 557"/>
                <a:gd name="T17" fmla="*/ 1 h 1004"/>
                <a:gd name="T18" fmla="*/ 15 w 557"/>
                <a:gd name="T19" fmla="*/ 1 h 1004"/>
                <a:gd name="T20" fmla="*/ 15 w 557"/>
                <a:gd name="T21" fmla="*/ 1 h 1004"/>
                <a:gd name="T22" fmla="*/ 14 w 557"/>
                <a:gd name="T23" fmla="*/ 1 h 1004"/>
                <a:gd name="T24" fmla="*/ 14 w 557"/>
                <a:gd name="T25" fmla="*/ 1 h 1004"/>
                <a:gd name="T26" fmla="*/ 13 w 557"/>
                <a:gd name="T27" fmla="*/ 1 h 1004"/>
                <a:gd name="T28" fmla="*/ 12 w 557"/>
                <a:gd name="T29" fmla="*/ 1 h 1004"/>
                <a:gd name="T30" fmla="*/ 11 w 557"/>
                <a:gd name="T31" fmla="*/ 1 h 1004"/>
                <a:gd name="T32" fmla="*/ 11 w 557"/>
                <a:gd name="T33" fmla="*/ 1 h 1004"/>
                <a:gd name="T34" fmla="*/ 10 w 557"/>
                <a:gd name="T35" fmla="*/ 1 h 1004"/>
                <a:gd name="T36" fmla="*/ 10 w 557"/>
                <a:gd name="T37" fmla="*/ 2 h 1004"/>
                <a:gd name="T38" fmla="*/ 10 w 557"/>
                <a:gd name="T39" fmla="*/ 2 h 1004"/>
                <a:gd name="T40" fmla="*/ 10 w 557"/>
                <a:gd name="T41" fmla="*/ 2 h 1004"/>
                <a:gd name="T42" fmla="*/ 15 w 557"/>
                <a:gd name="T43" fmla="*/ 2 h 1004"/>
                <a:gd name="T44" fmla="*/ 24 w 557"/>
                <a:gd name="T45" fmla="*/ 2 h 1004"/>
                <a:gd name="T46" fmla="*/ 21 w 557"/>
                <a:gd name="T47" fmla="*/ 2 h 1004"/>
                <a:gd name="T48" fmla="*/ 16 w 557"/>
                <a:gd name="T49" fmla="*/ 2 h 1004"/>
                <a:gd name="T50" fmla="*/ 12 w 557"/>
                <a:gd name="T51" fmla="*/ 2 h 1004"/>
                <a:gd name="T52" fmla="*/ 9 w 557"/>
                <a:gd name="T53" fmla="*/ 2 h 1004"/>
                <a:gd name="T54" fmla="*/ 6 w 557"/>
                <a:gd name="T55" fmla="*/ 2 h 1004"/>
                <a:gd name="T56" fmla="*/ 3 w 557"/>
                <a:gd name="T57" fmla="*/ 2 h 1004"/>
                <a:gd name="T58" fmla="*/ 2 w 557"/>
                <a:gd name="T59" fmla="*/ 2 h 1004"/>
                <a:gd name="T60" fmla="*/ 1 w 557"/>
                <a:gd name="T61" fmla="*/ 2 h 1004"/>
                <a:gd name="T62" fmla="*/ 0 w 557"/>
                <a:gd name="T63" fmla="*/ 2 h 1004"/>
                <a:gd name="T64" fmla="*/ 1 w 557"/>
                <a:gd name="T65" fmla="*/ 1 h 1004"/>
                <a:gd name="T66" fmla="*/ 1 w 557"/>
                <a:gd name="T67" fmla="*/ 1 h 1004"/>
                <a:gd name="T68" fmla="*/ 2 w 557"/>
                <a:gd name="T69" fmla="*/ 1 h 1004"/>
                <a:gd name="T70" fmla="*/ 4 w 557"/>
                <a:gd name="T71" fmla="*/ 1 h 1004"/>
                <a:gd name="T72" fmla="*/ 6 w 557"/>
                <a:gd name="T73" fmla="*/ 1 h 1004"/>
                <a:gd name="T74" fmla="*/ 9 w 557"/>
                <a:gd name="T75" fmla="*/ 1 h 1004"/>
                <a:gd name="T76" fmla="*/ 12 w 557"/>
                <a:gd name="T77" fmla="*/ 1 h 1004"/>
                <a:gd name="T78" fmla="*/ 16 w 557"/>
                <a:gd name="T79" fmla="*/ 1 h 1004"/>
                <a:gd name="T80" fmla="*/ 19 w 557"/>
                <a:gd name="T81" fmla="*/ 1 h 1004"/>
                <a:gd name="T82" fmla="*/ 21 w 557"/>
                <a:gd name="T83" fmla="*/ 1 h 1004"/>
                <a:gd name="T84" fmla="*/ 24 w 557"/>
                <a:gd name="T85" fmla="*/ 1 h 1004"/>
                <a:gd name="T86" fmla="*/ 25 w 557"/>
                <a:gd name="T87" fmla="*/ 1 h 1004"/>
                <a:gd name="T88" fmla="*/ 25 w 557"/>
                <a:gd name="T89" fmla="*/ 1 h 1004"/>
                <a:gd name="T90" fmla="*/ 25 w 557"/>
                <a:gd name="T91" fmla="*/ 2 h 1004"/>
                <a:gd name="T92" fmla="*/ 24 w 557"/>
                <a:gd name="T93" fmla="*/ 2 h 1004"/>
                <a:gd name="T94" fmla="*/ 22 w 557"/>
                <a:gd name="T95" fmla="*/ 2 h 1004"/>
                <a:gd name="T96" fmla="*/ 19 w 557"/>
                <a:gd name="T97" fmla="*/ 2 h 1004"/>
                <a:gd name="T98" fmla="*/ 15 w 557"/>
                <a:gd name="T99" fmla="*/ 2 h 1004"/>
                <a:gd name="T100" fmla="*/ 14 w 557"/>
                <a:gd name="T101" fmla="*/ 1 h 1004"/>
                <a:gd name="T102" fmla="*/ 14 w 557"/>
                <a:gd name="T103" fmla="*/ 0 h 1004"/>
                <a:gd name="T104" fmla="*/ 21 w 557"/>
                <a:gd name="T105" fmla="*/ 0 h 1004"/>
                <a:gd name="T106" fmla="*/ 21 w 557"/>
                <a:gd name="T107" fmla="*/ 1 h 1004"/>
                <a:gd name="T108" fmla="*/ 14 w 557"/>
                <a:gd name="T109" fmla="*/ 1 h 1004"/>
                <a:gd name="T110" fmla="*/ 11 w 557"/>
                <a:gd name="T111" fmla="*/ 1 h 1004"/>
                <a:gd name="T112" fmla="*/ 3 w 557"/>
                <a:gd name="T113" fmla="*/ 1 h 1004"/>
                <a:gd name="T114" fmla="*/ 3 w 557"/>
                <a:gd name="T115" fmla="*/ 0 h 1004"/>
                <a:gd name="T116" fmla="*/ 11 w 557"/>
                <a:gd name="T117" fmla="*/ 0 h 1004"/>
                <a:gd name="T118" fmla="*/ 11 w 557"/>
                <a:gd name="T119" fmla="*/ 1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 h 791"/>
                <a:gd name="T2" fmla="*/ 0 w 647"/>
                <a:gd name="T3" fmla="*/ 0 h 791"/>
                <a:gd name="T4" fmla="*/ 1 w 647"/>
                <a:gd name="T5" fmla="*/ 0 h 791"/>
                <a:gd name="T6" fmla="*/ 1 w 647"/>
                <a:gd name="T7" fmla="*/ 1 h 791"/>
                <a:gd name="T8" fmla="*/ 3 w 647"/>
                <a:gd name="T9" fmla="*/ 0 h 791"/>
                <a:gd name="T10" fmla="*/ 4 w 647"/>
                <a:gd name="T11" fmla="*/ 0 h 791"/>
                <a:gd name="T12" fmla="*/ 3 w 647"/>
                <a:gd name="T13" fmla="*/ 1 h 791"/>
                <a:gd name="T14" fmla="*/ 4 w 647"/>
                <a:gd name="T15" fmla="*/ 2 h 791"/>
                <a:gd name="T16" fmla="*/ 3 w 647"/>
                <a:gd name="T17" fmla="*/ 2 h 791"/>
                <a:gd name="T18" fmla="*/ 1 w 647"/>
                <a:gd name="T19" fmla="*/ 1 h 791"/>
                <a:gd name="T20" fmla="*/ 1 w 647"/>
                <a:gd name="T21" fmla="*/ 2 h 791"/>
                <a:gd name="T22" fmla="*/ 0 w 647"/>
                <a:gd name="T23" fmla="*/ 2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57 w 9479"/>
                <a:gd name="T1" fmla="*/ 51 h 3813"/>
                <a:gd name="T2" fmla="*/ 96 w 9479"/>
                <a:gd name="T3" fmla="*/ 50 h 3813"/>
                <a:gd name="T4" fmla="*/ 66 w 9479"/>
                <a:gd name="T5" fmla="*/ 49 h 3813"/>
                <a:gd name="T6" fmla="*/ 101 w 9479"/>
                <a:gd name="T7" fmla="*/ 40 h 3813"/>
                <a:gd name="T8" fmla="*/ 105 w 9479"/>
                <a:gd name="T9" fmla="*/ 38 h 3813"/>
                <a:gd name="T10" fmla="*/ 79 w 9479"/>
                <a:gd name="T11" fmla="*/ 44 h 3813"/>
                <a:gd name="T12" fmla="*/ 75 w 9479"/>
                <a:gd name="T13" fmla="*/ 43 h 3813"/>
                <a:gd name="T14" fmla="*/ 79 w 9479"/>
                <a:gd name="T15" fmla="*/ 40 h 3813"/>
                <a:gd name="T16" fmla="*/ 70 w 9479"/>
                <a:gd name="T17" fmla="*/ 44 h 3813"/>
                <a:gd name="T18" fmla="*/ 79 w 9479"/>
                <a:gd name="T19" fmla="*/ 35 h 3813"/>
                <a:gd name="T20" fmla="*/ 104 w 9479"/>
                <a:gd name="T21" fmla="*/ 13 h 3813"/>
                <a:gd name="T22" fmla="*/ 104 w 9479"/>
                <a:gd name="T23" fmla="*/ 11 h 3813"/>
                <a:gd name="T24" fmla="*/ 79 w 9479"/>
                <a:gd name="T25" fmla="*/ 33 h 3813"/>
                <a:gd name="T26" fmla="*/ 71 w 9479"/>
                <a:gd name="T27" fmla="*/ 38 h 3813"/>
                <a:gd name="T28" fmla="*/ 80 w 9479"/>
                <a:gd name="T29" fmla="*/ 26 h 3813"/>
                <a:gd name="T30" fmla="*/ 68 w 9479"/>
                <a:gd name="T31" fmla="*/ 39 h 3813"/>
                <a:gd name="T32" fmla="*/ 79 w 9479"/>
                <a:gd name="T33" fmla="*/ 24 h 3813"/>
                <a:gd name="T34" fmla="*/ 90 w 9479"/>
                <a:gd name="T35" fmla="*/ 9 h 3813"/>
                <a:gd name="T36" fmla="*/ 84 w 9479"/>
                <a:gd name="T37" fmla="*/ 15 h 3813"/>
                <a:gd name="T38" fmla="*/ 64 w 9479"/>
                <a:gd name="T39" fmla="*/ 43 h 3813"/>
                <a:gd name="T40" fmla="*/ 77 w 9479"/>
                <a:gd name="T41" fmla="*/ 14 h 3813"/>
                <a:gd name="T42" fmla="*/ 69 w 9479"/>
                <a:gd name="T43" fmla="*/ 30 h 3813"/>
                <a:gd name="T44" fmla="*/ 67 w 9479"/>
                <a:gd name="T45" fmla="*/ 31 h 3813"/>
                <a:gd name="T46" fmla="*/ 73 w 9479"/>
                <a:gd name="T47" fmla="*/ 16 h 3813"/>
                <a:gd name="T48" fmla="*/ 70 w 9479"/>
                <a:gd name="T49" fmla="*/ 21 h 3813"/>
                <a:gd name="T50" fmla="*/ 60 w 9479"/>
                <a:gd name="T51" fmla="*/ 46 h 3813"/>
                <a:gd name="T52" fmla="*/ 64 w 9479"/>
                <a:gd name="T53" fmla="*/ 19 h 3813"/>
                <a:gd name="T54" fmla="*/ 61 w 9479"/>
                <a:gd name="T55" fmla="*/ 30 h 3813"/>
                <a:gd name="T56" fmla="*/ 59 w 9479"/>
                <a:gd name="T57" fmla="*/ 42 h 3813"/>
                <a:gd name="T58" fmla="*/ 59 w 9479"/>
                <a:gd name="T59" fmla="*/ 18 h 3813"/>
                <a:gd name="T60" fmla="*/ 58 w 9479"/>
                <a:gd name="T61" fmla="*/ 19 h 3813"/>
                <a:gd name="T62" fmla="*/ 58 w 9479"/>
                <a:gd name="T63" fmla="*/ 43 h 3813"/>
                <a:gd name="T64" fmla="*/ 55 w 9479"/>
                <a:gd name="T65" fmla="*/ 19 h 3813"/>
                <a:gd name="T66" fmla="*/ 54 w 9479"/>
                <a:gd name="T67" fmla="*/ 20 h 3813"/>
                <a:gd name="T68" fmla="*/ 57 w 9479"/>
                <a:gd name="T69" fmla="*/ 46 h 3813"/>
                <a:gd name="T70" fmla="*/ 47 w 9479"/>
                <a:gd name="T71" fmla="*/ 21 h 3813"/>
                <a:gd name="T72" fmla="*/ 46 w 9479"/>
                <a:gd name="T73" fmla="*/ 19 h 3813"/>
                <a:gd name="T74" fmla="*/ 54 w 9479"/>
                <a:gd name="T75" fmla="*/ 40 h 3813"/>
                <a:gd name="T76" fmla="*/ 48 w 9479"/>
                <a:gd name="T77" fmla="*/ 27 h 3813"/>
                <a:gd name="T78" fmla="*/ 41 w 9479"/>
                <a:gd name="T79" fmla="*/ 16 h 3813"/>
                <a:gd name="T80" fmla="*/ 46 w 9479"/>
                <a:gd name="T81" fmla="*/ 27 h 3813"/>
                <a:gd name="T82" fmla="*/ 52 w 9479"/>
                <a:gd name="T83" fmla="*/ 38 h 3813"/>
                <a:gd name="T84" fmla="*/ 36 w 9479"/>
                <a:gd name="T85" fmla="*/ 14 h 3813"/>
                <a:gd name="T86" fmla="*/ 36 w 9479"/>
                <a:gd name="T87" fmla="*/ 16 h 3813"/>
                <a:gd name="T88" fmla="*/ 52 w 9479"/>
                <a:gd name="T89" fmla="*/ 42 h 3813"/>
                <a:gd name="T90" fmla="*/ 43 w 9479"/>
                <a:gd name="T91" fmla="*/ 32 h 3813"/>
                <a:gd name="T92" fmla="*/ 42 w 9479"/>
                <a:gd name="T93" fmla="*/ 32 h 3813"/>
                <a:gd name="T94" fmla="*/ 51 w 9479"/>
                <a:gd name="T95" fmla="*/ 42 h 3813"/>
                <a:gd name="T96" fmla="*/ 31 w 9479"/>
                <a:gd name="T97" fmla="*/ 25 h 3813"/>
                <a:gd name="T98" fmla="*/ 10 w 9479"/>
                <a:gd name="T99" fmla="*/ 8 h 3813"/>
                <a:gd name="T100" fmla="*/ 27 w 9479"/>
                <a:gd name="T101" fmla="*/ 23 h 3813"/>
                <a:gd name="T102" fmla="*/ 47 w 9479"/>
                <a:gd name="T103" fmla="*/ 44 h 3813"/>
                <a:gd name="T104" fmla="*/ 36 w 9479"/>
                <a:gd name="T105" fmla="*/ 38 h 3813"/>
                <a:gd name="T106" fmla="*/ 47 w 9479"/>
                <a:gd name="T107" fmla="*/ 45 h 3813"/>
                <a:gd name="T108" fmla="*/ 44 w 9479"/>
                <a:gd name="T109" fmla="*/ 45 h 3813"/>
                <a:gd name="T110" fmla="*/ 27 w 9479"/>
                <a:gd name="T111" fmla="*/ 41 h 3813"/>
                <a:gd name="T112" fmla="*/ 10 w 9479"/>
                <a:gd name="T113" fmla="*/ 37 h 3813"/>
                <a:gd name="T114" fmla="*/ 27 w 9479"/>
                <a:gd name="T115" fmla="*/ 42 h 3813"/>
                <a:gd name="T116" fmla="*/ 44 w 9479"/>
                <a:gd name="T117" fmla="*/ 49 h 3813"/>
                <a:gd name="T118" fmla="*/ 30 w 9479"/>
                <a:gd name="T119" fmla="*/ 50 h 3813"/>
                <a:gd name="T120" fmla="*/ 17 w 9479"/>
                <a:gd name="T121" fmla="*/ 51 h 3813"/>
                <a:gd name="T122" fmla="*/ 4 w 9479"/>
                <a:gd name="T123" fmla="*/ 52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276600" y="801688"/>
            <a:ext cx="29511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7030A0"/>
                </a:solidFill>
                <a:latin typeface="Calibri" pitchFamily="34" charset="0"/>
              </a:rPr>
              <a:t>Электронная газета</a:t>
            </a:r>
          </a:p>
          <a:p>
            <a:pPr algn="ctr"/>
            <a:r>
              <a:rPr lang="ru-RU" altLang="ru-RU" sz="2400" b="1" i="1">
                <a:solidFill>
                  <a:srgbClr val="7030A0"/>
                </a:solidFill>
                <a:latin typeface="Calibri" pitchFamily="34" charset="0"/>
              </a:rPr>
              <a:t>Выпуск №24</a:t>
            </a:r>
          </a:p>
          <a:p>
            <a:pPr algn="ctr"/>
            <a:r>
              <a:rPr lang="ru-RU" altLang="ru-RU" sz="2400" b="1" i="1">
                <a:solidFill>
                  <a:srgbClr val="7030A0"/>
                </a:solidFill>
                <a:latin typeface="Calibri" pitchFamily="34" charset="0"/>
              </a:rPr>
              <a:t>Заходите к нам на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3316" name="Прямоугольник 14"/>
          <p:cNvSpPr>
            <a:spLocks noChangeArrowheads="1"/>
          </p:cNvSpPr>
          <p:nvPr/>
        </p:nvSpPr>
        <p:spPr bwMode="auto">
          <a:xfrm>
            <a:off x="2233613" y="5373688"/>
            <a:ext cx="2909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i="1">
                <a:solidFill>
                  <a:srgbClr val="7030A0"/>
                </a:solidFill>
                <a:latin typeface="Calibri" pitchFamily="34" charset="0"/>
              </a:rPr>
              <a:t>МБДОУЦРР№28 «ОГОНЕК»</a:t>
            </a:r>
          </a:p>
        </p:txBody>
      </p:sp>
      <p:sp>
        <p:nvSpPr>
          <p:cNvPr id="13317" name="Прямоугольник 15"/>
          <p:cNvSpPr>
            <a:spLocks noChangeArrowheads="1"/>
          </p:cNvSpPr>
          <p:nvPr/>
        </p:nvSpPr>
        <p:spPr bwMode="auto">
          <a:xfrm>
            <a:off x="1835150" y="1555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FF00"/>
                </a:solidFill>
                <a:latin typeface="Calibri" pitchFamily="34" charset="0"/>
              </a:rPr>
              <a:t>Дата выпуска:</a:t>
            </a:r>
          </a:p>
          <a:p>
            <a:pPr algn="ctr"/>
            <a:r>
              <a:rPr lang="ru-RU" altLang="ru-RU" b="1">
                <a:solidFill>
                  <a:srgbClr val="FFFF00"/>
                </a:solidFill>
                <a:latin typeface="Calibri" pitchFamily="34" charset="0"/>
              </a:rPr>
              <a:t>10.01.16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877283" y="4251520"/>
            <a:ext cx="71583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Ах ты, зимушка-зима…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ramki-vsem.ru/3/gold/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0479" y="3933056"/>
            <a:ext cx="77387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До следующей встречи…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717675" y="1700213"/>
            <a:ext cx="5761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Выпуск подготовили: Лахтина О.В., Семенюк С.П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ramki-vsem.ru/3/gold/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980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Из нашей газеты вы узнаете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как проходили: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124075" y="2492375"/>
            <a:ext cx="66960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200" b="1" dirty="0">
                <a:solidFill>
                  <a:srgbClr val="003399"/>
                </a:solidFill>
                <a:latin typeface="Acquest Script"/>
              </a:rPr>
              <a:t>Новогодние праздники в детском саду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200" b="1" dirty="0">
                <a:solidFill>
                  <a:srgbClr val="003399"/>
                </a:solidFill>
                <a:latin typeface="Acquest Script"/>
              </a:rPr>
              <a:t>Выставка творческих работ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altLang="ru-RU" sz="3200" b="1" dirty="0">
                <a:solidFill>
                  <a:srgbClr val="003399"/>
                </a:solidFill>
                <a:latin typeface="Acquest Script"/>
              </a:rPr>
              <a:t>Театральная неделя «В гостях у сказки» : «Царевна -Лягушка», «Как Дед Мороз подарки потерял»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555625"/>
            <a:ext cx="1724026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77850"/>
            <a:ext cx="175577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788197" y="3688929"/>
            <a:ext cx="4528694" cy="3019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80099" y="260648"/>
            <a:ext cx="453650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464619" y="1910191"/>
            <a:ext cx="30243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Наши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новогодние праздники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8638" y="260350"/>
            <a:ext cx="28797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снега, среди елок,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ярких фонарей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вдруг веселый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взрослых и детей.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675" y="3846513"/>
            <a:ext cx="2528888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годом, с новым счастьем,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новой радостью большой!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новой песней, с новой сказкой,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новогодней кутерьмой!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130175"/>
            <a:ext cx="2000251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95250"/>
            <a:ext cx="2000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3596680"/>
            <a:ext cx="4536504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5400000">
            <a:off x="881673" y="998645"/>
            <a:ext cx="3563888" cy="2375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27538" y="476250"/>
            <a:ext cx="3097212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год мы ждали праздник,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подарков, и конфет.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снегу вчера я видел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 Мороза след!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— вот он, рядом!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 скорей мешок!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Знаешь, как учил я долго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маленький стишок!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130175"/>
            <a:ext cx="2000251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95250"/>
            <a:ext cx="2000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11560" y="3501008"/>
            <a:ext cx="4644008" cy="309600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283968" y="332656"/>
            <a:ext cx="4497651" cy="299843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7504" y="188640"/>
            <a:ext cx="4669680" cy="311312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24463" y="3859213"/>
            <a:ext cx="35798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Расскажу вам сказку, дети,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Как давным-давно на свете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одном царстве жил-был царь,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Всей округи государь.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7783" y="-15562"/>
            <a:ext cx="466134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Театральная неделя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87110" y="5396684"/>
            <a:ext cx="449110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Сказка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 царевне- лягушке…</a:t>
            </a:r>
          </a:p>
        </p:txBody>
      </p:sp>
      <p:pic>
        <p:nvPicPr>
          <p:cNvPr id="17417" name="Picture 2" descr="http://img-fotki.yandex.ru/get/5407/16969765.211/0_8da3f_800143e6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89400" y="2871788"/>
            <a:ext cx="1374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130175"/>
            <a:ext cx="2000251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95250"/>
            <a:ext cx="2000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75656" y="260648"/>
            <a:ext cx="4031940" cy="2687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38155" y="3162350"/>
            <a:ext cx="5400600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86212" y="759863"/>
            <a:ext cx="286623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Новый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сотрудников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7129462" cy="5348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7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4638" y="130175"/>
            <a:ext cx="2000251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0"/>
            <a:ext cx="2000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5516563"/>
            <a:ext cx="3024187" cy="1079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 - Что ты делаешь, Зима?</a:t>
            </a:r>
            <a:b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- Строю чудо - терема!</a:t>
            </a:r>
            <a:b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Сыплю снежным серебром,</a:t>
            </a:r>
            <a:b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Украшаю все кругом.</a:t>
            </a:r>
            <a:endParaRPr lang="ru-RU" sz="1600" dirty="0">
              <a:solidFill>
                <a:srgbClr val="2159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957" y="159738"/>
            <a:ext cx="85720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Выставка снежных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130175"/>
            <a:ext cx="2000251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95250"/>
            <a:ext cx="2000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260648"/>
            <a:ext cx="605185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Выставка рисунков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250" y="1268413"/>
            <a:ext cx="3157538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окна кистью белой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разрисовал.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Снегом полюшко одел он,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Снегом садик закидал.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23" y="3068960"/>
            <a:ext cx="4330465" cy="2888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9474" y="1124272"/>
            <a:ext cx="3581152" cy="2388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5173" y="3716660"/>
            <a:ext cx="4480990" cy="2988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130175"/>
            <a:ext cx="2000251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g0.liveinternet.ru/images/attach/c/7/94/516/94516024_0_961d1_5c3f47b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95250"/>
            <a:ext cx="20002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20713"/>
            <a:ext cx="5864225" cy="391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284538"/>
            <a:ext cx="4857750" cy="3240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09" name="WordArt 9"/>
          <p:cNvSpPr>
            <a:spLocks noChangeArrowheads="1" noChangeShapeType="1" noTextEdit="1"/>
          </p:cNvSpPr>
          <p:nvPr/>
        </p:nvSpPr>
        <p:spPr bwMode="auto">
          <a:xfrm>
            <a:off x="4067175" y="333375"/>
            <a:ext cx="3676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Кукольный театр</a:t>
            </a:r>
          </a:p>
        </p:txBody>
      </p:sp>
      <p:sp>
        <p:nvSpPr>
          <p:cNvPr id="21510" name="WordArt 10"/>
          <p:cNvSpPr>
            <a:spLocks noChangeArrowheads="1" noChangeShapeType="1" noTextEdit="1"/>
          </p:cNvSpPr>
          <p:nvPr/>
        </p:nvSpPr>
        <p:spPr bwMode="auto">
          <a:xfrm>
            <a:off x="900113" y="5157788"/>
            <a:ext cx="2714625" cy="12235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Сказка </a:t>
            </a:r>
          </a:p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"Как Дед </a:t>
            </a:r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Мороз </a:t>
            </a:r>
          </a:p>
          <a:p>
            <a:pPr algn="ctr"/>
            <a:r>
              <a:rPr lang="ru-RU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подарки потерял 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16</cp:revision>
  <dcterms:created xsi:type="dcterms:W3CDTF">2016-02-04T08:38:49Z</dcterms:created>
  <dcterms:modified xsi:type="dcterms:W3CDTF">2016-03-01T14:32:04Z</dcterms:modified>
</cp:coreProperties>
</file>