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5" r:id="rId6"/>
    <p:sldId id="262" r:id="rId7"/>
    <p:sldId id="267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8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4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5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7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1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8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9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FFC000"/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7AB2-78C7-49F1-9F36-FCADC2EDCE97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2CE0-ACA9-4E57-AD22-96ECF20FA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Яркие подсолну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653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861" y="3697484"/>
            <a:ext cx="85561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Солнечное лето !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Электронная газета</a:t>
            </a:r>
          </a:p>
          <a:p>
            <a:pPr algn="ctr">
              <a:defRPr/>
            </a:pPr>
            <a:r>
              <a:rPr lang="ru-RU" altLang="ru-RU" sz="32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Выпуск №</a:t>
            </a:r>
            <a:r>
              <a:rPr lang="ru-RU" altLang="ru-RU" sz="32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26</a:t>
            </a:r>
            <a:endParaRPr lang="ru-RU" altLang="ru-RU" sz="3200" b="1" i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3200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Заходите к нам на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870210" y="2729138"/>
            <a:ext cx="2133773" cy="1782534"/>
            <a:chOff x="441" y="184"/>
            <a:chExt cx="3939" cy="2871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61331 w 895"/>
                <a:gd name="T1" fmla="*/ 0 h 1223"/>
                <a:gd name="T2" fmla="*/ 204259 w 895"/>
                <a:gd name="T3" fmla="*/ 902 h 1223"/>
                <a:gd name="T4" fmla="*/ 239594 w 895"/>
                <a:gd name="T5" fmla="*/ 2985 h 1223"/>
                <a:gd name="T6" fmla="*/ 269575 w 895"/>
                <a:gd name="T7" fmla="*/ 5874 h 1223"/>
                <a:gd name="T8" fmla="*/ 290927 w 895"/>
                <a:gd name="T9" fmla="*/ 10891 h 1223"/>
                <a:gd name="T10" fmla="*/ 307016 w 895"/>
                <a:gd name="T11" fmla="*/ 16819 h 1223"/>
                <a:gd name="T12" fmla="*/ 315988 w 895"/>
                <a:gd name="T13" fmla="*/ 24338 h 1223"/>
                <a:gd name="T14" fmla="*/ 319505 w 895"/>
                <a:gd name="T15" fmla="*/ 33623 h 1223"/>
                <a:gd name="T16" fmla="*/ 314245 w 895"/>
                <a:gd name="T17" fmla="*/ 47077 h 1223"/>
                <a:gd name="T18" fmla="*/ 303424 w 895"/>
                <a:gd name="T19" fmla="*/ 59622 h 1223"/>
                <a:gd name="T20" fmla="*/ 282072 w 895"/>
                <a:gd name="T21" fmla="*/ 70559 h 1223"/>
                <a:gd name="T22" fmla="*/ 264572 w 895"/>
                <a:gd name="T23" fmla="*/ 77262 h 1223"/>
                <a:gd name="T24" fmla="*/ 243187 w 895"/>
                <a:gd name="T25" fmla="*/ 82276 h 1223"/>
                <a:gd name="T26" fmla="*/ 218161 w 895"/>
                <a:gd name="T27" fmla="*/ 86044 h 1223"/>
                <a:gd name="T28" fmla="*/ 191771 w 895"/>
                <a:gd name="T29" fmla="*/ 88570 h 1223"/>
                <a:gd name="T30" fmla="*/ 161331 w 895"/>
                <a:gd name="T31" fmla="*/ 88964 h 1223"/>
                <a:gd name="T32" fmla="*/ 124369 w 895"/>
                <a:gd name="T33" fmla="*/ 88153 h 1223"/>
                <a:gd name="T34" fmla="*/ 90266 w 895"/>
                <a:gd name="T35" fmla="*/ 84359 h 1223"/>
                <a:gd name="T36" fmla="*/ 62160 w 895"/>
                <a:gd name="T37" fmla="*/ 78480 h 1223"/>
                <a:gd name="T38" fmla="*/ 37114 w 895"/>
                <a:gd name="T39" fmla="*/ 70559 h 1223"/>
                <a:gd name="T40" fmla="*/ 16114 w 895"/>
                <a:gd name="T41" fmla="*/ 59622 h 1223"/>
                <a:gd name="T42" fmla="*/ 3626 w 895"/>
                <a:gd name="T43" fmla="*/ 47077 h 1223"/>
                <a:gd name="T44" fmla="*/ 0 w 895"/>
                <a:gd name="T45" fmla="*/ 33623 h 1223"/>
                <a:gd name="T46" fmla="*/ 3626 w 895"/>
                <a:gd name="T47" fmla="*/ 24808 h 1223"/>
                <a:gd name="T48" fmla="*/ 12489 w 895"/>
                <a:gd name="T49" fmla="*/ 16819 h 1223"/>
                <a:gd name="T50" fmla="*/ 28251 w 895"/>
                <a:gd name="T51" fmla="*/ 10891 h 1223"/>
                <a:gd name="T52" fmla="*/ 51341 w 895"/>
                <a:gd name="T53" fmla="*/ 6352 h 1223"/>
                <a:gd name="T54" fmla="*/ 81704 w 895"/>
                <a:gd name="T55" fmla="*/ 2985 h 1223"/>
                <a:gd name="T56" fmla="*/ 118853 w 895"/>
                <a:gd name="T57" fmla="*/ 902 h 1223"/>
                <a:gd name="T58" fmla="*/ 161331 w 895"/>
                <a:gd name="T59" fmla="*/ 0 h 1223"/>
                <a:gd name="T60" fmla="*/ 90266 w 895"/>
                <a:gd name="T61" fmla="*/ 41592 h 1223"/>
                <a:gd name="T62" fmla="*/ 90266 w 895"/>
                <a:gd name="T63" fmla="*/ 42395 h 1223"/>
                <a:gd name="T64" fmla="*/ 92149 w 895"/>
                <a:gd name="T65" fmla="*/ 49541 h 1223"/>
                <a:gd name="T66" fmla="*/ 99313 w 895"/>
                <a:gd name="T67" fmla="*/ 56208 h 1223"/>
                <a:gd name="T68" fmla="*/ 111802 w 895"/>
                <a:gd name="T69" fmla="*/ 62090 h 1223"/>
                <a:gd name="T70" fmla="*/ 127716 w 895"/>
                <a:gd name="T71" fmla="*/ 66360 h 1223"/>
                <a:gd name="T72" fmla="*/ 143830 w 895"/>
                <a:gd name="T73" fmla="*/ 69245 h 1223"/>
                <a:gd name="T74" fmla="*/ 161331 w 895"/>
                <a:gd name="T75" fmla="*/ 70124 h 1223"/>
                <a:gd name="T76" fmla="*/ 179282 w 895"/>
                <a:gd name="T77" fmla="*/ 69245 h 1223"/>
                <a:gd name="T78" fmla="*/ 193509 w 895"/>
                <a:gd name="T79" fmla="*/ 66360 h 1223"/>
                <a:gd name="T80" fmla="*/ 207376 w 895"/>
                <a:gd name="T81" fmla="*/ 62090 h 1223"/>
                <a:gd name="T82" fmla="*/ 218161 w 895"/>
                <a:gd name="T83" fmla="*/ 56664 h 1223"/>
                <a:gd name="T84" fmla="*/ 225386 w 895"/>
                <a:gd name="T85" fmla="*/ 49962 h 1223"/>
                <a:gd name="T86" fmla="*/ 227125 w 895"/>
                <a:gd name="T87" fmla="*/ 42395 h 1223"/>
                <a:gd name="T88" fmla="*/ 227125 w 895"/>
                <a:gd name="T89" fmla="*/ 41592 h 1223"/>
                <a:gd name="T90" fmla="*/ 223491 w 895"/>
                <a:gd name="T91" fmla="*/ 34047 h 1223"/>
                <a:gd name="T92" fmla="*/ 214536 w 895"/>
                <a:gd name="T93" fmla="*/ 27264 h 1223"/>
                <a:gd name="T94" fmla="*/ 200761 w 895"/>
                <a:gd name="T95" fmla="*/ 22691 h 1223"/>
                <a:gd name="T96" fmla="*/ 181012 w 895"/>
                <a:gd name="T97" fmla="*/ 20128 h 1223"/>
                <a:gd name="T98" fmla="*/ 157849 w 895"/>
                <a:gd name="T99" fmla="*/ 18901 h 1223"/>
                <a:gd name="T100" fmla="*/ 136823 w 895"/>
                <a:gd name="T101" fmla="*/ 20128 h 1223"/>
                <a:gd name="T102" fmla="*/ 118853 w 895"/>
                <a:gd name="T103" fmla="*/ 22691 h 1223"/>
                <a:gd name="T104" fmla="*/ 104638 w 895"/>
                <a:gd name="T105" fmla="*/ 27264 h 1223"/>
                <a:gd name="T106" fmla="*/ 93875 w 895"/>
                <a:gd name="T107" fmla="*/ 34047 h 1223"/>
                <a:gd name="T108" fmla="*/ 90266 w 895"/>
                <a:gd name="T109" fmla="*/ 41592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0 w 3316"/>
                <a:gd name="T1" fmla="*/ 0 h 5958"/>
                <a:gd name="T2" fmla="*/ 0 w 3316"/>
                <a:gd name="T3" fmla="*/ 0 h 5958"/>
                <a:gd name="T4" fmla="*/ 0 w 3316"/>
                <a:gd name="T5" fmla="*/ 0 h 5958"/>
                <a:gd name="T6" fmla="*/ 0 w 3316"/>
                <a:gd name="T7" fmla="*/ 0 h 5958"/>
                <a:gd name="T8" fmla="*/ 0 w 3316"/>
                <a:gd name="T9" fmla="*/ 0 h 5958"/>
                <a:gd name="T10" fmla="*/ 0 w 3316"/>
                <a:gd name="T11" fmla="*/ 0 h 5958"/>
                <a:gd name="T12" fmla="*/ 0 w 3316"/>
                <a:gd name="T13" fmla="*/ 0 h 5958"/>
                <a:gd name="T14" fmla="*/ 0 w 3316"/>
                <a:gd name="T15" fmla="*/ 0 h 5958"/>
                <a:gd name="T16" fmla="*/ 0 w 3316"/>
                <a:gd name="T17" fmla="*/ 0 h 5958"/>
                <a:gd name="T18" fmla="*/ 0 w 3316"/>
                <a:gd name="T19" fmla="*/ 0 h 5958"/>
                <a:gd name="T20" fmla="*/ 0 w 3316"/>
                <a:gd name="T21" fmla="*/ 0 h 5958"/>
                <a:gd name="T22" fmla="*/ 0 w 3316"/>
                <a:gd name="T23" fmla="*/ 0 h 5958"/>
                <a:gd name="T24" fmla="*/ 0 w 3316"/>
                <a:gd name="T25" fmla="*/ 0 h 5958"/>
                <a:gd name="T26" fmla="*/ 0 w 3316"/>
                <a:gd name="T27" fmla="*/ 0 h 5958"/>
                <a:gd name="T28" fmla="*/ 0 w 3316"/>
                <a:gd name="T29" fmla="*/ 0 h 5958"/>
                <a:gd name="T30" fmla="*/ 0 w 3316"/>
                <a:gd name="T31" fmla="*/ 0 h 5958"/>
                <a:gd name="T32" fmla="*/ 0 w 3316"/>
                <a:gd name="T33" fmla="*/ 0 h 5958"/>
                <a:gd name="T34" fmla="*/ 0 w 3316"/>
                <a:gd name="T35" fmla="*/ 0 h 5958"/>
                <a:gd name="T36" fmla="*/ 0 w 3316"/>
                <a:gd name="T37" fmla="*/ 0 h 5958"/>
                <a:gd name="T38" fmla="*/ 0 w 3316"/>
                <a:gd name="T39" fmla="*/ 0 h 5958"/>
                <a:gd name="T40" fmla="*/ 0 w 3316"/>
                <a:gd name="T41" fmla="*/ 0 h 5958"/>
                <a:gd name="T42" fmla="*/ 0 w 3316"/>
                <a:gd name="T43" fmla="*/ 0 h 5958"/>
                <a:gd name="T44" fmla="*/ 0 w 3316"/>
                <a:gd name="T45" fmla="*/ 0 h 5958"/>
                <a:gd name="T46" fmla="*/ 0 w 3316"/>
                <a:gd name="T47" fmla="*/ 0 h 5958"/>
                <a:gd name="T48" fmla="*/ 0 w 3316"/>
                <a:gd name="T49" fmla="*/ 0 h 5958"/>
                <a:gd name="T50" fmla="*/ 0 w 3316"/>
                <a:gd name="T51" fmla="*/ 0 h 5958"/>
                <a:gd name="T52" fmla="*/ 0 w 3316"/>
                <a:gd name="T53" fmla="*/ 0 h 5958"/>
                <a:gd name="T54" fmla="*/ 0 w 3316"/>
                <a:gd name="T55" fmla="*/ 0 h 5958"/>
                <a:gd name="T56" fmla="*/ 0 w 3316"/>
                <a:gd name="T57" fmla="*/ 0 h 5958"/>
                <a:gd name="T58" fmla="*/ 0 w 3316"/>
                <a:gd name="T59" fmla="*/ 0 h 5958"/>
                <a:gd name="T60" fmla="*/ 0 w 3316"/>
                <a:gd name="T61" fmla="*/ 0 h 5958"/>
                <a:gd name="T62" fmla="*/ 0 w 3316"/>
                <a:gd name="T63" fmla="*/ 0 h 5958"/>
                <a:gd name="T64" fmla="*/ 0 w 3316"/>
                <a:gd name="T65" fmla="*/ 0 h 5958"/>
                <a:gd name="T66" fmla="*/ 0 w 3316"/>
                <a:gd name="T67" fmla="*/ 0 h 5958"/>
                <a:gd name="T68" fmla="*/ 0 w 3316"/>
                <a:gd name="T69" fmla="*/ 0 h 5958"/>
                <a:gd name="T70" fmla="*/ 0 w 3316"/>
                <a:gd name="T71" fmla="*/ 0 h 5958"/>
                <a:gd name="T72" fmla="*/ 0 w 3316"/>
                <a:gd name="T73" fmla="*/ 0 h 5958"/>
                <a:gd name="T74" fmla="*/ 0 w 3316"/>
                <a:gd name="T75" fmla="*/ 0 h 5958"/>
                <a:gd name="T76" fmla="*/ 0 w 3316"/>
                <a:gd name="T77" fmla="*/ 0 h 5958"/>
                <a:gd name="T78" fmla="*/ 0 w 3316"/>
                <a:gd name="T79" fmla="*/ 0 h 5958"/>
                <a:gd name="T80" fmla="*/ 0 w 3316"/>
                <a:gd name="T81" fmla="*/ 0 h 5958"/>
                <a:gd name="T82" fmla="*/ 0 w 3316"/>
                <a:gd name="T83" fmla="*/ 0 h 5958"/>
                <a:gd name="T84" fmla="*/ 0 w 3316"/>
                <a:gd name="T85" fmla="*/ 0 h 5958"/>
                <a:gd name="T86" fmla="*/ 0 w 3316"/>
                <a:gd name="T87" fmla="*/ 0 h 5958"/>
                <a:gd name="T88" fmla="*/ 0 w 3316"/>
                <a:gd name="T89" fmla="*/ 0 h 5958"/>
                <a:gd name="T90" fmla="*/ 0 w 3316"/>
                <a:gd name="T91" fmla="*/ 0 h 5958"/>
                <a:gd name="T92" fmla="*/ 0 w 3316"/>
                <a:gd name="T93" fmla="*/ 0 h 5958"/>
                <a:gd name="T94" fmla="*/ 0 w 3316"/>
                <a:gd name="T95" fmla="*/ 0 h 5958"/>
                <a:gd name="T96" fmla="*/ 0 w 3316"/>
                <a:gd name="T97" fmla="*/ 0 h 5958"/>
                <a:gd name="T98" fmla="*/ 0 w 3316"/>
                <a:gd name="T99" fmla="*/ 0 h 5958"/>
                <a:gd name="T100" fmla="*/ 0 w 3316"/>
                <a:gd name="T101" fmla="*/ 0 h 5958"/>
                <a:gd name="T102" fmla="*/ 0 w 3316"/>
                <a:gd name="T103" fmla="*/ 0 h 5958"/>
                <a:gd name="T104" fmla="*/ 0 w 3316"/>
                <a:gd name="T105" fmla="*/ 0 h 5958"/>
                <a:gd name="T106" fmla="*/ 0 w 3316"/>
                <a:gd name="T107" fmla="*/ 0 h 5958"/>
                <a:gd name="T108" fmla="*/ 0 w 3316"/>
                <a:gd name="T109" fmla="*/ 0 h 5958"/>
                <a:gd name="T110" fmla="*/ 0 w 3316"/>
                <a:gd name="T111" fmla="*/ 0 h 5958"/>
                <a:gd name="T112" fmla="*/ 0 w 3316"/>
                <a:gd name="T113" fmla="*/ 0 h 5958"/>
                <a:gd name="T114" fmla="*/ 0 w 3316"/>
                <a:gd name="T115" fmla="*/ 0 h 5958"/>
                <a:gd name="T116" fmla="*/ 0 w 3316"/>
                <a:gd name="T117" fmla="*/ 0 h 5958"/>
                <a:gd name="T118" fmla="*/ 0 w 3316"/>
                <a:gd name="T119" fmla="*/ 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1 w 895"/>
                <a:gd name="T1" fmla="*/ 0 h 1223"/>
                <a:gd name="T2" fmla="*/ 1 w 895"/>
                <a:gd name="T3" fmla="*/ 0 h 1223"/>
                <a:gd name="T4" fmla="*/ 1 w 895"/>
                <a:gd name="T5" fmla="*/ 0 h 1223"/>
                <a:gd name="T6" fmla="*/ 2 w 895"/>
                <a:gd name="T7" fmla="*/ 0 h 1223"/>
                <a:gd name="T8" fmla="*/ 2 w 895"/>
                <a:gd name="T9" fmla="*/ 0 h 1223"/>
                <a:gd name="T10" fmla="*/ 2 w 895"/>
                <a:gd name="T11" fmla="*/ 0 h 1223"/>
                <a:gd name="T12" fmla="*/ 2 w 895"/>
                <a:gd name="T13" fmla="*/ 0 h 1223"/>
                <a:gd name="T14" fmla="*/ 2 w 895"/>
                <a:gd name="T15" fmla="*/ 0 h 1223"/>
                <a:gd name="T16" fmla="*/ 2 w 895"/>
                <a:gd name="T17" fmla="*/ 0 h 1223"/>
                <a:gd name="T18" fmla="*/ 2 w 895"/>
                <a:gd name="T19" fmla="*/ 0 h 1223"/>
                <a:gd name="T20" fmla="*/ 2 w 895"/>
                <a:gd name="T21" fmla="*/ 0 h 1223"/>
                <a:gd name="T22" fmla="*/ 2 w 895"/>
                <a:gd name="T23" fmla="*/ 0 h 1223"/>
                <a:gd name="T24" fmla="*/ 1 w 895"/>
                <a:gd name="T25" fmla="*/ 0 h 1223"/>
                <a:gd name="T26" fmla="*/ 1 w 895"/>
                <a:gd name="T27" fmla="*/ 0 h 1223"/>
                <a:gd name="T28" fmla="*/ 1 w 895"/>
                <a:gd name="T29" fmla="*/ 0 h 1223"/>
                <a:gd name="T30" fmla="*/ 1 w 895"/>
                <a:gd name="T31" fmla="*/ 0 h 1223"/>
                <a:gd name="T32" fmla="*/ 1 w 895"/>
                <a:gd name="T33" fmla="*/ 0 h 1223"/>
                <a:gd name="T34" fmla="*/ 0 w 895"/>
                <a:gd name="T35" fmla="*/ 0 h 1223"/>
                <a:gd name="T36" fmla="*/ 0 w 895"/>
                <a:gd name="T37" fmla="*/ 0 h 1223"/>
                <a:gd name="T38" fmla="*/ 0 w 895"/>
                <a:gd name="T39" fmla="*/ 0 h 1223"/>
                <a:gd name="T40" fmla="*/ 0 w 895"/>
                <a:gd name="T41" fmla="*/ 0 h 1223"/>
                <a:gd name="T42" fmla="*/ 0 w 895"/>
                <a:gd name="T43" fmla="*/ 0 h 1223"/>
                <a:gd name="T44" fmla="*/ 0 w 895"/>
                <a:gd name="T45" fmla="*/ 0 h 1223"/>
                <a:gd name="T46" fmla="*/ 0 w 895"/>
                <a:gd name="T47" fmla="*/ 0 h 1223"/>
                <a:gd name="T48" fmla="*/ 0 w 895"/>
                <a:gd name="T49" fmla="*/ 0 h 1223"/>
                <a:gd name="T50" fmla="*/ 0 w 895"/>
                <a:gd name="T51" fmla="*/ 0 h 1223"/>
                <a:gd name="T52" fmla="*/ 0 w 895"/>
                <a:gd name="T53" fmla="*/ 0 h 1223"/>
                <a:gd name="T54" fmla="*/ 0 w 895"/>
                <a:gd name="T55" fmla="*/ 0 h 1223"/>
                <a:gd name="T56" fmla="*/ 0 w 895"/>
                <a:gd name="T57" fmla="*/ 0 h 1223"/>
                <a:gd name="T58" fmla="*/ 1 w 895"/>
                <a:gd name="T59" fmla="*/ 0 h 1223"/>
                <a:gd name="T60" fmla="*/ 0 w 895"/>
                <a:gd name="T61" fmla="*/ 0 h 1223"/>
                <a:gd name="T62" fmla="*/ 0 w 895"/>
                <a:gd name="T63" fmla="*/ 0 h 1223"/>
                <a:gd name="T64" fmla="*/ 0 w 895"/>
                <a:gd name="T65" fmla="*/ 0 h 1223"/>
                <a:gd name="T66" fmla="*/ 0 w 895"/>
                <a:gd name="T67" fmla="*/ 0 h 1223"/>
                <a:gd name="T68" fmla="*/ 0 w 895"/>
                <a:gd name="T69" fmla="*/ 0 h 1223"/>
                <a:gd name="T70" fmla="*/ 1 w 895"/>
                <a:gd name="T71" fmla="*/ 0 h 1223"/>
                <a:gd name="T72" fmla="*/ 1 w 895"/>
                <a:gd name="T73" fmla="*/ 0 h 1223"/>
                <a:gd name="T74" fmla="*/ 1 w 895"/>
                <a:gd name="T75" fmla="*/ 0 h 1223"/>
                <a:gd name="T76" fmla="*/ 1 w 895"/>
                <a:gd name="T77" fmla="*/ 0 h 1223"/>
                <a:gd name="T78" fmla="*/ 1 w 895"/>
                <a:gd name="T79" fmla="*/ 0 h 1223"/>
                <a:gd name="T80" fmla="*/ 1 w 895"/>
                <a:gd name="T81" fmla="*/ 0 h 1223"/>
                <a:gd name="T82" fmla="*/ 1 w 895"/>
                <a:gd name="T83" fmla="*/ 0 h 1223"/>
                <a:gd name="T84" fmla="*/ 1 w 895"/>
                <a:gd name="T85" fmla="*/ 0 h 1223"/>
                <a:gd name="T86" fmla="*/ 1 w 895"/>
                <a:gd name="T87" fmla="*/ 0 h 1223"/>
                <a:gd name="T88" fmla="*/ 1 w 895"/>
                <a:gd name="T89" fmla="*/ 0 h 1223"/>
                <a:gd name="T90" fmla="*/ 1 w 895"/>
                <a:gd name="T91" fmla="*/ 0 h 1223"/>
                <a:gd name="T92" fmla="*/ 1 w 895"/>
                <a:gd name="T93" fmla="*/ 0 h 1223"/>
                <a:gd name="T94" fmla="*/ 1 w 895"/>
                <a:gd name="T95" fmla="*/ 0 h 1223"/>
                <a:gd name="T96" fmla="*/ 1 w 895"/>
                <a:gd name="T97" fmla="*/ 0 h 1223"/>
                <a:gd name="T98" fmla="*/ 1 w 895"/>
                <a:gd name="T99" fmla="*/ 0 h 1223"/>
                <a:gd name="T100" fmla="*/ 1 w 895"/>
                <a:gd name="T101" fmla="*/ 0 h 1223"/>
                <a:gd name="T102" fmla="*/ 0 w 895"/>
                <a:gd name="T103" fmla="*/ 0 h 1223"/>
                <a:gd name="T104" fmla="*/ 0 w 895"/>
                <a:gd name="T105" fmla="*/ 0 h 1223"/>
                <a:gd name="T106" fmla="*/ 0 w 895"/>
                <a:gd name="T107" fmla="*/ 0 h 1223"/>
                <a:gd name="T108" fmla="*/ 0 w 895"/>
                <a:gd name="T109" fmla="*/ 0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0 w 448"/>
                <a:gd name="T3" fmla="*/ 0 h 871"/>
                <a:gd name="T4" fmla="*/ 0 w 448"/>
                <a:gd name="T5" fmla="*/ 0 h 871"/>
                <a:gd name="T6" fmla="*/ 0 w 448"/>
                <a:gd name="T7" fmla="*/ 0 h 871"/>
                <a:gd name="T8" fmla="*/ 0 w 448"/>
                <a:gd name="T9" fmla="*/ 0 h 871"/>
                <a:gd name="T10" fmla="*/ 0 w 448"/>
                <a:gd name="T11" fmla="*/ 0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0 w 661"/>
                <a:gd name="T1" fmla="*/ 0 h 900"/>
                <a:gd name="T2" fmla="*/ 1 w 661"/>
                <a:gd name="T3" fmla="*/ 0 h 900"/>
                <a:gd name="T4" fmla="*/ 1 w 661"/>
                <a:gd name="T5" fmla="*/ 0 h 900"/>
                <a:gd name="T6" fmla="*/ 1 w 661"/>
                <a:gd name="T7" fmla="*/ 0 h 900"/>
                <a:gd name="T8" fmla="*/ 1 w 661"/>
                <a:gd name="T9" fmla="*/ 0 h 900"/>
                <a:gd name="T10" fmla="*/ 1 w 661"/>
                <a:gd name="T11" fmla="*/ 0 h 900"/>
                <a:gd name="T12" fmla="*/ 1 w 661"/>
                <a:gd name="T13" fmla="*/ 0 h 900"/>
                <a:gd name="T14" fmla="*/ 1 w 661"/>
                <a:gd name="T15" fmla="*/ 0 h 900"/>
                <a:gd name="T16" fmla="*/ 1 w 661"/>
                <a:gd name="T17" fmla="*/ 0 h 900"/>
                <a:gd name="T18" fmla="*/ 1 w 661"/>
                <a:gd name="T19" fmla="*/ 0 h 900"/>
                <a:gd name="T20" fmla="*/ 1 w 661"/>
                <a:gd name="T21" fmla="*/ 0 h 900"/>
                <a:gd name="T22" fmla="*/ 1 w 661"/>
                <a:gd name="T23" fmla="*/ 0 h 900"/>
                <a:gd name="T24" fmla="*/ 1 w 661"/>
                <a:gd name="T25" fmla="*/ 0 h 900"/>
                <a:gd name="T26" fmla="*/ 1 w 661"/>
                <a:gd name="T27" fmla="*/ 0 h 900"/>
                <a:gd name="T28" fmla="*/ 0 w 661"/>
                <a:gd name="T29" fmla="*/ 0 h 900"/>
                <a:gd name="T30" fmla="*/ 0 w 661"/>
                <a:gd name="T31" fmla="*/ 0 h 900"/>
                <a:gd name="T32" fmla="*/ 0 w 661"/>
                <a:gd name="T33" fmla="*/ 0 h 900"/>
                <a:gd name="T34" fmla="*/ 0 w 661"/>
                <a:gd name="T35" fmla="*/ 0 h 900"/>
                <a:gd name="T36" fmla="*/ 0 w 661"/>
                <a:gd name="T37" fmla="*/ 0 h 900"/>
                <a:gd name="T38" fmla="*/ 0 w 661"/>
                <a:gd name="T39" fmla="*/ 0 h 900"/>
                <a:gd name="T40" fmla="*/ 0 w 661"/>
                <a:gd name="T41" fmla="*/ 0 h 900"/>
                <a:gd name="T42" fmla="*/ 0 w 661"/>
                <a:gd name="T43" fmla="*/ 0 h 900"/>
                <a:gd name="T44" fmla="*/ 0 w 661"/>
                <a:gd name="T45" fmla="*/ 0 h 900"/>
                <a:gd name="T46" fmla="*/ 0 w 661"/>
                <a:gd name="T47" fmla="*/ 0 h 900"/>
                <a:gd name="T48" fmla="*/ 0 w 661"/>
                <a:gd name="T49" fmla="*/ 0 h 900"/>
                <a:gd name="T50" fmla="*/ 0 w 661"/>
                <a:gd name="T51" fmla="*/ 0 h 900"/>
                <a:gd name="T52" fmla="*/ 0 w 661"/>
                <a:gd name="T53" fmla="*/ 0 h 900"/>
                <a:gd name="T54" fmla="*/ 0 w 661"/>
                <a:gd name="T55" fmla="*/ 0 h 900"/>
                <a:gd name="T56" fmla="*/ 0 w 661"/>
                <a:gd name="T57" fmla="*/ 0 h 900"/>
                <a:gd name="T58" fmla="*/ 0 w 661"/>
                <a:gd name="T59" fmla="*/ 0 h 900"/>
                <a:gd name="T60" fmla="*/ 0 w 661"/>
                <a:gd name="T61" fmla="*/ 0 h 900"/>
                <a:gd name="T62" fmla="*/ 0 w 661"/>
                <a:gd name="T63" fmla="*/ 0 h 900"/>
                <a:gd name="T64" fmla="*/ 0 w 661"/>
                <a:gd name="T65" fmla="*/ 0 h 900"/>
                <a:gd name="T66" fmla="*/ 0 w 661"/>
                <a:gd name="T67" fmla="*/ 0 h 900"/>
                <a:gd name="T68" fmla="*/ 0 w 661"/>
                <a:gd name="T69" fmla="*/ 0 h 900"/>
                <a:gd name="T70" fmla="*/ 0 w 661"/>
                <a:gd name="T71" fmla="*/ 0 h 900"/>
                <a:gd name="T72" fmla="*/ 0 w 661"/>
                <a:gd name="T73" fmla="*/ 0 h 900"/>
                <a:gd name="T74" fmla="*/ 1 w 661"/>
                <a:gd name="T75" fmla="*/ 0 h 900"/>
                <a:gd name="T76" fmla="*/ 1 w 661"/>
                <a:gd name="T77" fmla="*/ 0 h 900"/>
                <a:gd name="T78" fmla="*/ 1 w 661"/>
                <a:gd name="T79" fmla="*/ 0 h 900"/>
                <a:gd name="T80" fmla="*/ 1 w 661"/>
                <a:gd name="T81" fmla="*/ 0 h 900"/>
                <a:gd name="T82" fmla="*/ 1 w 661"/>
                <a:gd name="T83" fmla="*/ 0 h 900"/>
                <a:gd name="T84" fmla="*/ 1 w 661"/>
                <a:gd name="T85" fmla="*/ 0 h 900"/>
                <a:gd name="T86" fmla="*/ 1 w 661"/>
                <a:gd name="T87" fmla="*/ 0 h 900"/>
                <a:gd name="T88" fmla="*/ 1 w 661"/>
                <a:gd name="T89" fmla="*/ 0 h 900"/>
                <a:gd name="T90" fmla="*/ 0 w 661"/>
                <a:gd name="T91" fmla="*/ 0 h 900"/>
                <a:gd name="T92" fmla="*/ 0 w 661"/>
                <a:gd name="T93" fmla="*/ 0 h 900"/>
                <a:gd name="T94" fmla="*/ 0 w 661"/>
                <a:gd name="T95" fmla="*/ 0 h 900"/>
                <a:gd name="T96" fmla="*/ 0 w 661"/>
                <a:gd name="T97" fmla="*/ 0 h 900"/>
                <a:gd name="T98" fmla="*/ 0 w 661"/>
                <a:gd name="T99" fmla="*/ 0 h 900"/>
                <a:gd name="T100" fmla="*/ 0 w 661"/>
                <a:gd name="T101" fmla="*/ 0 h 900"/>
                <a:gd name="T102" fmla="*/ 0 w 661"/>
                <a:gd name="T103" fmla="*/ 0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0 h 1009"/>
                <a:gd name="T2" fmla="*/ 0 w 547"/>
                <a:gd name="T3" fmla="*/ 0 h 1009"/>
                <a:gd name="T4" fmla="*/ 0 w 547"/>
                <a:gd name="T5" fmla="*/ 0 h 1009"/>
                <a:gd name="T6" fmla="*/ 0 w 547"/>
                <a:gd name="T7" fmla="*/ 0 h 1009"/>
                <a:gd name="T8" fmla="*/ 0 w 547"/>
                <a:gd name="T9" fmla="*/ 0 h 1009"/>
                <a:gd name="T10" fmla="*/ 0 w 547"/>
                <a:gd name="T11" fmla="*/ 0 h 1009"/>
                <a:gd name="T12" fmla="*/ 1 w 547"/>
                <a:gd name="T13" fmla="*/ 0 h 1009"/>
                <a:gd name="T14" fmla="*/ 1 w 547"/>
                <a:gd name="T15" fmla="*/ 0 h 1009"/>
                <a:gd name="T16" fmla="*/ 0 w 547"/>
                <a:gd name="T17" fmla="*/ 0 h 1009"/>
                <a:gd name="T18" fmla="*/ 0 w 547"/>
                <a:gd name="T19" fmla="*/ 0 h 1009"/>
                <a:gd name="T20" fmla="*/ 0 w 547"/>
                <a:gd name="T21" fmla="*/ 0 h 1009"/>
                <a:gd name="T22" fmla="*/ 0 w 547"/>
                <a:gd name="T23" fmla="*/ 0 h 1009"/>
                <a:gd name="T24" fmla="*/ 0 w 547"/>
                <a:gd name="T25" fmla="*/ 0 h 1009"/>
                <a:gd name="T26" fmla="*/ 0 w 547"/>
                <a:gd name="T27" fmla="*/ 0 h 1009"/>
                <a:gd name="T28" fmla="*/ 0 w 547"/>
                <a:gd name="T29" fmla="*/ 0 h 1009"/>
                <a:gd name="T30" fmla="*/ 0 w 547"/>
                <a:gd name="T31" fmla="*/ 0 h 1009"/>
                <a:gd name="T32" fmla="*/ 0 w 547"/>
                <a:gd name="T33" fmla="*/ 0 h 1009"/>
                <a:gd name="T34" fmla="*/ 0 w 547"/>
                <a:gd name="T35" fmla="*/ 0 h 1009"/>
                <a:gd name="T36" fmla="*/ 0 w 547"/>
                <a:gd name="T37" fmla="*/ 0 h 1009"/>
                <a:gd name="T38" fmla="*/ 0 w 547"/>
                <a:gd name="T39" fmla="*/ 0 h 1009"/>
                <a:gd name="T40" fmla="*/ 0 w 547"/>
                <a:gd name="T41" fmla="*/ 0 h 1009"/>
                <a:gd name="T42" fmla="*/ 0 w 547"/>
                <a:gd name="T43" fmla="*/ 0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2 w 557"/>
                <a:gd name="T1" fmla="*/ 0 h 1004"/>
                <a:gd name="T2" fmla="*/ 2 w 557"/>
                <a:gd name="T3" fmla="*/ 0 h 1004"/>
                <a:gd name="T4" fmla="*/ 2 w 557"/>
                <a:gd name="T5" fmla="*/ 0 h 1004"/>
                <a:gd name="T6" fmla="*/ 2 w 557"/>
                <a:gd name="T7" fmla="*/ 0 h 1004"/>
                <a:gd name="T8" fmla="*/ 2 w 557"/>
                <a:gd name="T9" fmla="*/ 0 h 1004"/>
                <a:gd name="T10" fmla="*/ 2 w 557"/>
                <a:gd name="T11" fmla="*/ 0 h 1004"/>
                <a:gd name="T12" fmla="*/ 2 w 557"/>
                <a:gd name="T13" fmla="*/ 0 h 1004"/>
                <a:gd name="T14" fmla="*/ 2 w 557"/>
                <a:gd name="T15" fmla="*/ 0 h 1004"/>
                <a:gd name="T16" fmla="*/ 2 w 557"/>
                <a:gd name="T17" fmla="*/ 0 h 1004"/>
                <a:gd name="T18" fmla="*/ 2 w 557"/>
                <a:gd name="T19" fmla="*/ 0 h 1004"/>
                <a:gd name="T20" fmla="*/ 2 w 557"/>
                <a:gd name="T21" fmla="*/ 0 h 1004"/>
                <a:gd name="T22" fmla="*/ 2 w 557"/>
                <a:gd name="T23" fmla="*/ 0 h 1004"/>
                <a:gd name="T24" fmla="*/ 2 w 557"/>
                <a:gd name="T25" fmla="*/ 0 h 1004"/>
                <a:gd name="T26" fmla="*/ 2 w 557"/>
                <a:gd name="T27" fmla="*/ 0 h 1004"/>
                <a:gd name="T28" fmla="*/ 2 w 557"/>
                <a:gd name="T29" fmla="*/ 0 h 1004"/>
                <a:gd name="T30" fmla="*/ 2 w 557"/>
                <a:gd name="T31" fmla="*/ 0 h 1004"/>
                <a:gd name="T32" fmla="*/ 2 w 557"/>
                <a:gd name="T33" fmla="*/ 0 h 1004"/>
                <a:gd name="T34" fmla="*/ 2 w 557"/>
                <a:gd name="T35" fmla="*/ 0 h 1004"/>
                <a:gd name="T36" fmla="*/ 2 w 557"/>
                <a:gd name="T37" fmla="*/ 0 h 1004"/>
                <a:gd name="T38" fmla="*/ 2 w 557"/>
                <a:gd name="T39" fmla="*/ 0 h 1004"/>
                <a:gd name="T40" fmla="*/ 2 w 557"/>
                <a:gd name="T41" fmla="*/ 0 h 1004"/>
                <a:gd name="T42" fmla="*/ 2 w 557"/>
                <a:gd name="T43" fmla="*/ 0 h 1004"/>
                <a:gd name="T44" fmla="*/ 4 w 557"/>
                <a:gd name="T45" fmla="*/ 0 h 1004"/>
                <a:gd name="T46" fmla="*/ 3 w 557"/>
                <a:gd name="T47" fmla="*/ 0 h 1004"/>
                <a:gd name="T48" fmla="*/ 3 w 557"/>
                <a:gd name="T49" fmla="*/ 0 h 1004"/>
                <a:gd name="T50" fmla="*/ 2 w 557"/>
                <a:gd name="T51" fmla="*/ 0 h 1004"/>
                <a:gd name="T52" fmla="*/ 2 w 557"/>
                <a:gd name="T53" fmla="*/ 0 h 1004"/>
                <a:gd name="T54" fmla="*/ 1 w 557"/>
                <a:gd name="T55" fmla="*/ 0 h 1004"/>
                <a:gd name="T56" fmla="*/ 1 w 557"/>
                <a:gd name="T57" fmla="*/ 0 h 1004"/>
                <a:gd name="T58" fmla="*/ 1 w 557"/>
                <a:gd name="T59" fmla="*/ 0 h 1004"/>
                <a:gd name="T60" fmla="*/ 1 w 557"/>
                <a:gd name="T61" fmla="*/ 0 h 1004"/>
                <a:gd name="T62" fmla="*/ 0 w 557"/>
                <a:gd name="T63" fmla="*/ 0 h 1004"/>
                <a:gd name="T64" fmla="*/ 1 w 557"/>
                <a:gd name="T65" fmla="*/ 0 h 1004"/>
                <a:gd name="T66" fmla="*/ 1 w 557"/>
                <a:gd name="T67" fmla="*/ 0 h 1004"/>
                <a:gd name="T68" fmla="*/ 1 w 557"/>
                <a:gd name="T69" fmla="*/ 0 h 1004"/>
                <a:gd name="T70" fmla="*/ 1 w 557"/>
                <a:gd name="T71" fmla="*/ 0 h 1004"/>
                <a:gd name="T72" fmla="*/ 1 w 557"/>
                <a:gd name="T73" fmla="*/ 0 h 1004"/>
                <a:gd name="T74" fmla="*/ 2 w 557"/>
                <a:gd name="T75" fmla="*/ 0 h 1004"/>
                <a:gd name="T76" fmla="*/ 2 w 557"/>
                <a:gd name="T77" fmla="*/ 0 h 1004"/>
                <a:gd name="T78" fmla="*/ 3 w 557"/>
                <a:gd name="T79" fmla="*/ 0 h 1004"/>
                <a:gd name="T80" fmla="*/ 3 w 557"/>
                <a:gd name="T81" fmla="*/ 0 h 1004"/>
                <a:gd name="T82" fmla="*/ 3 w 557"/>
                <a:gd name="T83" fmla="*/ 0 h 1004"/>
                <a:gd name="T84" fmla="*/ 4 w 557"/>
                <a:gd name="T85" fmla="*/ 0 h 1004"/>
                <a:gd name="T86" fmla="*/ 4 w 557"/>
                <a:gd name="T87" fmla="*/ 0 h 1004"/>
                <a:gd name="T88" fmla="*/ 4 w 557"/>
                <a:gd name="T89" fmla="*/ 0 h 1004"/>
                <a:gd name="T90" fmla="*/ 4 w 557"/>
                <a:gd name="T91" fmla="*/ 0 h 1004"/>
                <a:gd name="T92" fmla="*/ 4 w 557"/>
                <a:gd name="T93" fmla="*/ 0 h 1004"/>
                <a:gd name="T94" fmla="*/ 3 w 557"/>
                <a:gd name="T95" fmla="*/ 0 h 1004"/>
                <a:gd name="T96" fmla="*/ 3 w 557"/>
                <a:gd name="T97" fmla="*/ 0 h 1004"/>
                <a:gd name="T98" fmla="*/ 2 w 557"/>
                <a:gd name="T99" fmla="*/ 0 h 1004"/>
                <a:gd name="T100" fmla="*/ 2 w 557"/>
                <a:gd name="T101" fmla="*/ 0 h 1004"/>
                <a:gd name="T102" fmla="*/ 2 w 557"/>
                <a:gd name="T103" fmla="*/ 0 h 1004"/>
                <a:gd name="T104" fmla="*/ 3 w 557"/>
                <a:gd name="T105" fmla="*/ 0 h 1004"/>
                <a:gd name="T106" fmla="*/ 3 w 557"/>
                <a:gd name="T107" fmla="*/ 0 h 1004"/>
                <a:gd name="T108" fmla="*/ 2 w 557"/>
                <a:gd name="T109" fmla="*/ 0 h 1004"/>
                <a:gd name="T110" fmla="*/ 2 w 557"/>
                <a:gd name="T111" fmla="*/ 0 h 1004"/>
                <a:gd name="T112" fmla="*/ 1 w 557"/>
                <a:gd name="T113" fmla="*/ 0 h 1004"/>
                <a:gd name="T114" fmla="*/ 1 w 557"/>
                <a:gd name="T115" fmla="*/ 0 h 1004"/>
                <a:gd name="T116" fmla="*/ 2 w 557"/>
                <a:gd name="T117" fmla="*/ 0 h 1004"/>
                <a:gd name="T118" fmla="*/ 2 w 557"/>
                <a:gd name="T119" fmla="*/ 0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0 h 791"/>
                <a:gd name="T2" fmla="*/ 0 w 647"/>
                <a:gd name="T3" fmla="*/ 0 h 791"/>
                <a:gd name="T4" fmla="*/ 0 w 647"/>
                <a:gd name="T5" fmla="*/ 0 h 791"/>
                <a:gd name="T6" fmla="*/ 0 w 647"/>
                <a:gd name="T7" fmla="*/ 0 h 791"/>
                <a:gd name="T8" fmla="*/ 0 w 647"/>
                <a:gd name="T9" fmla="*/ 0 h 791"/>
                <a:gd name="T10" fmla="*/ 0 w 647"/>
                <a:gd name="T11" fmla="*/ 0 h 791"/>
                <a:gd name="T12" fmla="*/ 0 w 647"/>
                <a:gd name="T13" fmla="*/ 0 h 791"/>
                <a:gd name="T14" fmla="*/ 0 w 647"/>
                <a:gd name="T15" fmla="*/ 0 h 791"/>
                <a:gd name="T16" fmla="*/ 0 w 647"/>
                <a:gd name="T17" fmla="*/ 0 h 791"/>
                <a:gd name="T18" fmla="*/ 0 w 647"/>
                <a:gd name="T19" fmla="*/ 0 h 791"/>
                <a:gd name="T20" fmla="*/ 0 w 647"/>
                <a:gd name="T21" fmla="*/ 0 h 791"/>
                <a:gd name="T22" fmla="*/ 0 w 647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4 w 9479"/>
                <a:gd name="T1" fmla="*/ 4 h 3813"/>
                <a:gd name="T2" fmla="*/ 7 w 9479"/>
                <a:gd name="T3" fmla="*/ 4 h 3813"/>
                <a:gd name="T4" fmla="*/ 5 w 9479"/>
                <a:gd name="T5" fmla="*/ 4 h 3813"/>
                <a:gd name="T6" fmla="*/ 7 w 9479"/>
                <a:gd name="T7" fmla="*/ 3 h 3813"/>
                <a:gd name="T8" fmla="*/ 7 w 9479"/>
                <a:gd name="T9" fmla="*/ 3 h 3813"/>
                <a:gd name="T10" fmla="*/ 6 w 9479"/>
                <a:gd name="T11" fmla="*/ 3 h 3813"/>
                <a:gd name="T12" fmla="*/ 5 w 9479"/>
                <a:gd name="T13" fmla="*/ 3 h 3813"/>
                <a:gd name="T14" fmla="*/ 6 w 9479"/>
                <a:gd name="T15" fmla="*/ 3 h 3813"/>
                <a:gd name="T16" fmla="*/ 5 w 9479"/>
                <a:gd name="T17" fmla="*/ 3 h 3813"/>
                <a:gd name="T18" fmla="*/ 6 w 9479"/>
                <a:gd name="T19" fmla="*/ 3 h 3813"/>
                <a:gd name="T20" fmla="*/ 7 w 9479"/>
                <a:gd name="T21" fmla="*/ 1 h 3813"/>
                <a:gd name="T22" fmla="*/ 7 w 9479"/>
                <a:gd name="T23" fmla="*/ 1 h 3813"/>
                <a:gd name="T24" fmla="*/ 6 w 9479"/>
                <a:gd name="T25" fmla="*/ 3 h 3813"/>
                <a:gd name="T26" fmla="*/ 5 w 9479"/>
                <a:gd name="T27" fmla="*/ 3 h 3813"/>
                <a:gd name="T28" fmla="*/ 6 w 9479"/>
                <a:gd name="T29" fmla="*/ 2 h 3813"/>
                <a:gd name="T30" fmla="*/ 5 w 9479"/>
                <a:gd name="T31" fmla="*/ 3 h 3813"/>
                <a:gd name="T32" fmla="*/ 6 w 9479"/>
                <a:gd name="T33" fmla="*/ 2 h 3813"/>
                <a:gd name="T34" fmla="*/ 6 w 9479"/>
                <a:gd name="T35" fmla="*/ 1 h 3813"/>
                <a:gd name="T36" fmla="*/ 6 w 9479"/>
                <a:gd name="T37" fmla="*/ 1 h 3813"/>
                <a:gd name="T38" fmla="*/ 5 w 9479"/>
                <a:gd name="T39" fmla="*/ 3 h 3813"/>
                <a:gd name="T40" fmla="*/ 5 w 9479"/>
                <a:gd name="T41" fmla="*/ 1 h 3813"/>
                <a:gd name="T42" fmla="*/ 5 w 9479"/>
                <a:gd name="T43" fmla="*/ 2 h 3813"/>
                <a:gd name="T44" fmla="*/ 5 w 9479"/>
                <a:gd name="T45" fmla="*/ 2 h 3813"/>
                <a:gd name="T46" fmla="*/ 5 w 9479"/>
                <a:gd name="T47" fmla="*/ 1 h 3813"/>
                <a:gd name="T48" fmla="*/ 5 w 9479"/>
                <a:gd name="T49" fmla="*/ 2 h 3813"/>
                <a:gd name="T50" fmla="*/ 4 w 9479"/>
                <a:gd name="T51" fmla="*/ 3 h 3813"/>
                <a:gd name="T52" fmla="*/ 5 w 9479"/>
                <a:gd name="T53" fmla="*/ 1 h 3813"/>
                <a:gd name="T54" fmla="*/ 4 w 9479"/>
                <a:gd name="T55" fmla="*/ 2 h 3813"/>
                <a:gd name="T56" fmla="*/ 4 w 9479"/>
                <a:gd name="T57" fmla="*/ 3 h 3813"/>
                <a:gd name="T58" fmla="*/ 4 w 9479"/>
                <a:gd name="T59" fmla="*/ 1 h 3813"/>
                <a:gd name="T60" fmla="*/ 4 w 9479"/>
                <a:gd name="T61" fmla="*/ 1 h 3813"/>
                <a:gd name="T62" fmla="*/ 4 w 9479"/>
                <a:gd name="T63" fmla="*/ 3 h 3813"/>
                <a:gd name="T64" fmla="*/ 4 w 9479"/>
                <a:gd name="T65" fmla="*/ 1 h 3813"/>
                <a:gd name="T66" fmla="*/ 4 w 9479"/>
                <a:gd name="T67" fmla="*/ 1 h 3813"/>
                <a:gd name="T68" fmla="*/ 4 w 9479"/>
                <a:gd name="T69" fmla="*/ 3 h 3813"/>
                <a:gd name="T70" fmla="*/ 3 w 9479"/>
                <a:gd name="T71" fmla="*/ 2 h 3813"/>
                <a:gd name="T72" fmla="*/ 3 w 9479"/>
                <a:gd name="T73" fmla="*/ 1 h 3813"/>
                <a:gd name="T74" fmla="*/ 4 w 9479"/>
                <a:gd name="T75" fmla="*/ 3 h 3813"/>
                <a:gd name="T76" fmla="*/ 3 w 9479"/>
                <a:gd name="T77" fmla="*/ 2 h 3813"/>
                <a:gd name="T78" fmla="*/ 3 w 9479"/>
                <a:gd name="T79" fmla="*/ 1 h 3813"/>
                <a:gd name="T80" fmla="*/ 3 w 9479"/>
                <a:gd name="T81" fmla="*/ 2 h 3813"/>
                <a:gd name="T82" fmla="*/ 4 w 9479"/>
                <a:gd name="T83" fmla="*/ 3 h 3813"/>
                <a:gd name="T84" fmla="*/ 2 w 9479"/>
                <a:gd name="T85" fmla="*/ 1 h 3813"/>
                <a:gd name="T86" fmla="*/ 2 w 9479"/>
                <a:gd name="T87" fmla="*/ 1 h 3813"/>
                <a:gd name="T88" fmla="*/ 4 w 9479"/>
                <a:gd name="T89" fmla="*/ 3 h 3813"/>
                <a:gd name="T90" fmla="*/ 3 w 9479"/>
                <a:gd name="T91" fmla="*/ 3 h 3813"/>
                <a:gd name="T92" fmla="*/ 3 w 9479"/>
                <a:gd name="T93" fmla="*/ 3 h 3813"/>
                <a:gd name="T94" fmla="*/ 4 w 9479"/>
                <a:gd name="T95" fmla="*/ 3 h 3813"/>
                <a:gd name="T96" fmla="*/ 2 w 9479"/>
                <a:gd name="T97" fmla="*/ 2 h 3813"/>
                <a:gd name="T98" fmla="*/ 1 w 9479"/>
                <a:gd name="T99" fmla="*/ 0 h 3813"/>
                <a:gd name="T100" fmla="*/ 2 w 9479"/>
                <a:gd name="T101" fmla="*/ 2 h 3813"/>
                <a:gd name="T102" fmla="*/ 3 w 9479"/>
                <a:gd name="T103" fmla="*/ 3 h 3813"/>
                <a:gd name="T104" fmla="*/ 2 w 9479"/>
                <a:gd name="T105" fmla="*/ 3 h 3813"/>
                <a:gd name="T106" fmla="*/ 3 w 9479"/>
                <a:gd name="T107" fmla="*/ 3 h 3813"/>
                <a:gd name="T108" fmla="*/ 3 w 9479"/>
                <a:gd name="T109" fmla="*/ 3 h 3813"/>
                <a:gd name="T110" fmla="*/ 2 w 9479"/>
                <a:gd name="T111" fmla="*/ 3 h 3813"/>
                <a:gd name="T112" fmla="*/ 1 w 9479"/>
                <a:gd name="T113" fmla="*/ 3 h 3813"/>
                <a:gd name="T114" fmla="*/ 2 w 9479"/>
                <a:gd name="T115" fmla="*/ 3 h 3813"/>
                <a:gd name="T116" fmla="*/ 3 w 9479"/>
                <a:gd name="T117" fmla="*/ 4 h 3813"/>
                <a:gd name="T118" fmla="*/ 2 w 9479"/>
                <a:gd name="T119" fmla="*/ 4 h 3813"/>
                <a:gd name="T120" fmla="*/ 1 w 9479"/>
                <a:gd name="T121" fmla="*/ 4 h 3813"/>
                <a:gd name="T122" fmla="*/ 0 w 9479"/>
                <a:gd name="T123" fmla="*/ 4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5183" y="6313294"/>
            <a:ext cx="262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Дата </a:t>
            </a:r>
            <a:r>
              <a:rPr lang="ru-RU" altLang="ru-RU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выпуска: 25.08.16</a:t>
            </a:r>
            <a:endParaRPr lang="ru-RU" altLang="ru-RU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6316717"/>
            <a:ext cx="303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i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МБДОУЦРР№28 «ОГОНЕК»</a:t>
            </a:r>
          </a:p>
        </p:txBody>
      </p:sp>
    </p:spTree>
    <p:extLst>
      <p:ext uri="{BB962C8B-B14F-4D97-AF65-F5344CB8AC3E}">
        <p14:creationId xmlns:p14="http://schemas.microsoft.com/office/powerpoint/2010/main" val="20996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4469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Выпуск подготовили :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 психолог 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Семенюк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С.П. старший воспитатель Лахтина О.В.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348880"/>
            <a:ext cx="48965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следующей встречи…</a:t>
            </a:r>
          </a:p>
        </p:txBody>
      </p:sp>
    </p:spTree>
    <p:extLst>
      <p:ext uri="{BB962C8B-B14F-4D97-AF65-F5344CB8AC3E}">
        <p14:creationId xmlns:p14="http://schemas.microsoft.com/office/powerpoint/2010/main" val="41789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3164" y="431666"/>
            <a:ext cx="5327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Из нашей газеты вы узнаете, как проходили: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844824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Международный  день защиты детей.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День России.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здоровья «Поиски пиратского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клада».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День Ивана </a:t>
            </a:r>
            <a:r>
              <a:rPr lang="ru-RU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Купалы.</a:t>
            </a:r>
            <a:endParaRPr lang="ru-RU" sz="3200" b="1" dirty="0" smtClean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Летние развлечения с клоунами  Оп и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Летние развлечение  «Каникулы домовенка Кузи» и еще было много                  солнца </a:t>
            </a:r>
            <a:r>
              <a:rPr lang="ru-RU" sz="3200" b="1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радости.</a:t>
            </a:r>
            <a:endParaRPr lang="ru-RU" sz="3200" b="1" dirty="0" smtClean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1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55" y="1175386"/>
            <a:ext cx="3639477" cy="2426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32" y="3549133"/>
            <a:ext cx="4311164" cy="287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08589"/>
            <a:ext cx="3960737" cy="264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59" y="3903302"/>
            <a:ext cx="3779912" cy="2519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36828.vk.me/v636828876/6ea5/Xi6dQYFMXq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960440" cy="143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91128"/>
            <a:ext cx="1152128" cy="10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24581" y="1772816"/>
            <a:ext cx="25637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День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рожденья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бабы Яги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9786" y="181281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июня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7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83" y="701182"/>
            <a:ext cx="4011847" cy="267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00134"/>
            <a:ext cx="3887924" cy="259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97926"/>
            <a:ext cx="381591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995936" cy="266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32" y="5805264"/>
            <a:ext cx="1136864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arii.ru/uplfile/widgets/rus__20_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07" y="1987158"/>
            <a:ext cx="23812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8003" y="115359"/>
            <a:ext cx="5536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Спортивное развлечение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5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3029" y="3212728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39" y="116632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5" y="476672"/>
            <a:ext cx="3926520" cy="2944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38"/>
            <a:ext cx="1223120" cy="11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2" y="3645024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5" y="5556969"/>
            <a:ext cx="1316406" cy="121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59" y="5783617"/>
            <a:ext cx="1160241" cy="10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36557" y="5991131"/>
            <a:ext cx="2587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«Поиски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пиратского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клада»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2245" y="70436"/>
            <a:ext cx="3198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День здоровья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8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3" y="683442"/>
            <a:ext cx="4246693" cy="282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4427"/>
            <a:ext cx="4459794" cy="296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5" y="3789040"/>
            <a:ext cx="3921387" cy="2604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50" y="332656"/>
            <a:ext cx="3786229" cy="2514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46816" y="2093477"/>
            <a:ext cx="4720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«Иван Купала»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1350" y="1770311"/>
            <a:ext cx="2752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Развлечение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970">
            <a:off x="3773222" y="5301208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4" y="700134"/>
            <a:ext cx="3976693" cy="249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49" y="3667264"/>
            <a:ext cx="4096455" cy="244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" y="3871208"/>
            <a:ext cx="3976693" cy="2236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20" y="700134"/>
            <a:ext cx="3803915" cy="2345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45965" y="6157866"/>
            <a:ext cx="4048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66FF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 клоунами Оп и Ап</a:t>
            </a:r>
            <a:endParaRPr lang="ru-RU" sz="3200" b="1" cap="none" spc="150" dirty="0">
              <a:ln w="11430"/>
              <a:solidFill>
                <a:srgbClr val="66FF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5630" y="0"/>
            <a:ext cx="4624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66FF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Летнее развлечение</a:t>
            </a:r>
            <a:endParaRPr lang="ru-RU" sz="3600" b="1" spc="150" dirty="0">
              <a:ln w="11430"/>
              <a:solidFill>
                <a:srgbClr val="66FF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8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96" y="3677863"/>
            <a:ext cx="4144396" cy="266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39" y="620688"/>
            <a:ext cx="4034162" cy="270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0" y="648176"/>
            <a:ext cx="4055390" cy="2714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0" y="3789040"/>
            <a:ext cx="3825108" cy="2657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71769" y="43071"/>
            <a:ext cx="4849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Летнее  развлечение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0592" y="6157866"/>
            <a:ext cx="6712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«Каникулы домовенка Кузи»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7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071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2343" y="3183540"/>
            <a:ext cx="3995936" cy="267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4" y="548680"/>
            <a:ext cx="4176464" cy="279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9" y="3626768"/>
            <a:ext cx="4320480" cy="2892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" y="5407964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8651" y="150677"/>
            <a:ext cx="3532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чего хорош денёк: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Веет лёгкий ветерок,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Солнца летнего лучи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приятно горячи!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 надо 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сапог,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рубахи,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чулок,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6844" y="1296779"/>
            <a:ext cx="240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тужурки,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калош...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чего денёк хорош!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(А. Шибаев)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732"/>
            <a:ext cx="1512168" cy="1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Administrator</cp:lastModifiedBy>
  <cp:revision>17</cp:revision>
  <dcterms:created xsi:type="dcterms:W3CDTF">2016-08-03T05:25:29Z</dcterms:created>
  <dcterms:modified xsi:type="dcterms:W3CDTF">2016-08-24T15:25:37Z</dcterms:modified>
</cp:coreProperties>
</file>