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7" r:id="rId10"/>
    <p:sldId id="262" r:id="rId11"/>
    <p:sldId id="263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E87CD9"/>
    <a:srgbClr val="DA2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9" d="100"/>
          <a:sy n="59" d="100"/>
        </p:scale>
        <p:origin x="-1404" y="-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2B67-61E9-4195-8856-D09B4FD4DDC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85FC-5013-4A77-A051-294CDA4B6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8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2B67-61E9-4195-8856-D09B4FD4DDC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85FC-5013-4A77-A051-294CDA4B6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2B67-61E9-4195-8856-D09B4FD4DDC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85FC-5013-4A77-A051-294CDA4B6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0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2B67-61E9-4195-8856-D09B4FD4DDC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85FC-5013-4A77-A051-294CDA4B6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2B67-61E9-4195-8856-D09B4FD4DDC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85FC-5013-4A77-A051-294CDA4B6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5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2B67-61E9-4195-8856-D09B4FD4DDC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85FC-5013-4A77-A051-294CDA4B6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0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2B67-61E9-4195-8856-D09B4FD4DDC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85FC-5013-4A77-A051-294CDA4B6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94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2B67-61E9-4195-8856-D09B4FD4DDC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85FC-5013-4A77-A051-294CDA4B6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0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2B67-61E9-4195-8856-D09B4FD4DDC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85FC-5013-4A77-A051-294CDA4B6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7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2B67-61E9-4195-8856-D09B4FD4DDC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85FC-5013-4A77-A051-294CDA4B6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3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2B67-61E9-4195-8856-D09B4FD4DDC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85FC-5013-4A77-A051-294CDA4B6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3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87CD9"/>
            </a:gs>
            <a:gs pos="50000">
              <a:srgbClr val="FFC000"/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2B67-61E9-4195-8856-D09B4FD4DDC8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85FC-5013-4A77-A051-294CDA4B6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0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ос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4641"/>
            <a:ext cx="9175203" cy="5671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49" y="1383206"/>
            <a:ext cx="4824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Электронная газета</a:t>
            </a:r>
          </a:p>
          <a:p>
            <a:pPr algn="ctr">
              <a:defRPr/>
            </a:pPr>
            <a:r>
              <a:rPr lang="ru-RU" alt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Выпуск №</a:t>
            </a:r>
            <a:r>
              <a:rPr lang="ru-RU" alt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27</a:t>
            </a:r>
            <a:endParaRPr lang="ru-RU" alt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Заходите к нам </a:t>
            </a:r>
            <a:endParaRPr lang="ru-RU" altLang="ru-RU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на</a:t>
            </a:r>
            <a:endParaRPr lang="ru-RU" alt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31351" y="3573017"/>
            <a:ext cx="2332537" cy="2005084"/>
            <a:chOff x="441" y="184"/>
            <a:chExt cx="3939" cy="287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161331 w 895"/>
                <a:gd name="T1" fmla="*/ 0 h 1223"/>
                <a:gd name="T2" fmla="*/ 204259 w 895"/>
                <a:gd name="T3" fmla="*/ 902 h 1223"/>
                <a:gd name="T4" fmla="*/ 239594 w 895"/>
                <a:gd name="T5" fmla="*/ 2985 h 1223"/>
                <a:gd name="T6" fmla="*/ 269575 w 895"/>
                <a:gd name="T7" fmla="*/ 5874 h 1223"/>
                <a:gd name="T8" fmla="*/ 290927 w 895"/>
                <a:gd name="T9" fmla="*/ 10891 h 1223"/>
                <a:gd name="T10" fmla="*/ 307016 w 895"/>
                <a:gd name="T11" fmla="*/ 16819 h 1223"/>
                <a:gd name="T12" fmla="*/ 315988 w 895"/>
                <a:gd name="T13" fmla="*/ 24338 h 1223"/>
                <a:gd name="T14" fmla="*/ 319505 w 895"/>
                <a:gd name="T15" fmla="*/ 33623 h 1223"/>
                <a:gd name="T16" fmla="*/ 314245 w 895"/>
                <a:gd name="T17" fmla="*/ 47077 h 1223"/>
                <a:gd name="T18" fmla="*/ 303424 w 895"/>
                <a:gd name="T19" fmla="*/ 59622 h 1223"/>
                <a:gd name="T20" fmla="*/ 282072 w 895"/>
                <a:gd name="T21" fmla="*/ 70559 h 1223"/>
                <a:gd name="T22" fmla="*/ 264572 w 895"/>
                <a:gd name="T23" fmla="*/ 77262 h 1223"/>
                <a:gd name="T24" fmla="*/ 243187 w 895"/>
                <a:gd name="T25" fmla="*/ 82276 h 1223"/>
                <a:gd name="T26" fmla="*/ 218161 w 895"/>
                <a:gd name="T27" fmla="*/ 86044 h 1223"/>
                <a:gd name="T28" fmla="*/ 191771 w 895"/>
                <a:gd name="T29" fmla="*/ 88570 h 1223"/>
                <a:gd name="T30" fmla="*/ 161331 w 895"/>
                <a:gd name="T31" fmla="*/ 88964 h 1223"/>
                <a:gd name="T32" fmla="*/ 124369 w 895"/>
                <a:gd name="T33" fmla="*/ 88153 h 1223"/>
                <a:gd name="T34" fmla="*/ 90266 w 895"/>
                <a:gd name="T35" fmla="*/ 84359 h 1223"/>
                <a:gd name="T36" fmla="*/ 62160 w 895"/>
                <a:gd name="T37" fmla="*/ 78480 h 1223"/>
                <a:gd name="T38" fmla="*/ 37114 w 895"/>
                <a:gd name="T39" fmla="*/ 70559 h 1223"/>
                <a:gd name="T40" fmla="*/ 16114 w 895"/>
                <a:gd name="T41" fmla="*/ 59622 h 1223"/>
                <a:gd name="T42" fmla="*/ 3626 w 895"/>
                <a:gd name="T43" fmla="*/ 47077 h 1223"/>
                <a:gd name="T44" fmla="*/ 0 w 895"/>
                <a:gd name="T45" fmla="*/ 33623 h 1223"/>
                <a:gd name="T46" fmla="*/ 3626 w 895"/>
                <a:gd name="T47" fmla="*/ 24808 h 1223"/>
                <a:gd name="T48" fmla="*/ 12489 w 895"/>
                <a:gd name="T49" fmla="*/ 16819 h 1223"/>
                <a:gd name="T50" fmla="*/ 28251 w 895"/>
                <a:gd name="T51" fmla="*/ 10891 h 1223"/>
                <a:gd name="T52" fmla="*/ 51341 w 895"/>
                <a:gd name="T53" fmla="*/ 6352 h 1223"/>
                <a:gd name="T54" fmla="*/ 81704 w 895"/>
                <a:gd name="T55" fmla="*/ 2985 h 1223"/>
                <a:gd name="T56" fmla="*/ 118853 w 895"/>
                <a:gd name="T57" fmla="*/ 902 h 1223"/>
                <a:gd name="T58" fmla="*/ 161331 w 895"/>
                <a:gd name="T59" fmla="*/ 0 h 1223"/>
                <a:gd name="T60" fmla="*/ 90266 w 895"/>
                <a:gd name="T61" fmla="*/ 41592 h 1223"/>
                <a:gd name="T62" fmla="*/ 90266 w 895"/>
                <a:gd name="T63" fmla="*/ 42395 h 1223"/>
                <a:gd name="T64" fmla="*/ 92149 w 895"/>
                <a:gd name="T65" fmla="*/ 49541 h 1223"/>
                <a:gd name="T66" fmla="*/ 99313 w 895"/>
                <a:gd name="T67" fmla="*/ 56208 h 1223"/>
                <a:gd name="T68" fmla="*/ 111802 w 895"/>
                <a:gd name="T69" fmla="*/ 62090 h 1223"/>
                <a:gd name="T70" fmla="*/ 127716 w 895"/>
                <a:gd name="T71" fmla="*/ 66360 h 1223"/>
                <a:gd name="T72" fmla="*/ 143830 w 895"/>
                <a:gd name="T73" fmla="*/ 69245 h 1223"/>
                <a:gd name="T74" fmla="*/ 161331 w 895"/>
                <a:gd name="T75" fmla="*/ 70124 h 1223"/>
                <a:gd name="T76" fmla="*/ 179282 w 895"/>
                <a:gd name="T77" fmla="*/ 69245 h 1223"/>
                <a:gd name="T78" fmla="*/ 193509 w 895"/>
                <a:gd name="T79" fmla="*/ 66360 h 1223"/>
                <a:gd name="T80" fmla="*/ 207376 w 895"/>
                <a:gd name="T81" fmla="*/ 62090 h 1223"/>
                <a:gd name="T82" fmla="*/ 218161 w 895"/>
                <a:gd name="T83" fmla="*/ 56664 h 1223"/>
                <a:gd name="T84" fmla="*/ 225386 w 895"/>
                <a:gd name="T85" fmla="*/ 49962 h 1223"/>
                <a:gd name="T86" fmla="*/ 227125 w 895"/>
                <a:gd name="T87" fmla="*/ 42395 h 1223"/>
                <a:gd name="T88" fmla="*/ 227125 w 895"/>
                <a:gd name="T89" fmla="*/ 41592 h 1223"/>
                <a:gd name="T90" fmla="*/ 223491 w 895"/>
                <a:gd name="T91" fmla="*/ 34047 h 1223"/>
                <a:gd name="T92" fmla="*/ 214536 w 895"/>
                <a:gd name="T93" fmla="*/ 27264 h 1223"/>
                <a:gd name="T94" fmla="*/ 200761 w 895"/>
                <a:gd name="T95" fmla="*/ 22691 h 1223"/>
                <a:gd name="T96" fmla="*/ 181012 w 895"/>
                <a:gd name="T97" fmla="*/ 20128 h 1223"/>
                <a:gd name="T98" fmla="*/ 157849 w 895"/>
                <a:gd name="T99" fmla="*/ 18901 h 1223"/>
                <a:gd name="T100" fmla="*/ 136823 w 895"/>
                <a:gd name="T101" fmla="*/ 20128 h 1223"/>
                <a:gd name="T102" fmla="*/ 118853 w 895"/>
                <a:gd name="T103" fmla="*/ 22691 h 1223"/>
                <a:gd name="T104" fmla="*/ 104638 w 895"/>
                <a:gd name="T105" fmla="*/ 27264 h 1223"/>
                <a:gd name="T106" fmla="*/ 93875 w 895"/>
                <a:gd name="T107" fmla="*/ 34047 h 1223"/>
                <a:gd name="T108" fmla="*/ 90266 w 895"/>
                <a:gd name="T109" fmla="*/ 41592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0 w 3316"/>
                <a:gd name="T1" fmla="*/ 0 h 5958"/>
                <a:gd name="T2" fmla="*/ 0 w 3316"/>
                <a:gd name="T3" fmla="*/ 0 h 5958"/>
                <a:gd name="T4" fmla="*/ 0 w 3316"/>
                <a:gd name="T5" fmla="*/ 0 h 5958"/>
                <a:gd name="T6" fmla="*/ 0 w 3316"/>
                <a:gd name="T7" fmla="*/ 0 h 5958"/>
                <a:gd name="T8" fmla="*/ 0 w 3316"/>
                <a:gd name="T9" fmla="*/ 0 h 5958"/>
                <a:gd name="T10" fmla="*/ 0 w 3316"/>
                <a:gd name="T11" fmla="*/ 0 h 5958"/>
                <a:gd name="T12" fmla="*/ 0 w 3316"/>
                <a:gd name="T13" fmla="*/ 0 h 5958"/>
                <a:gd name="T14" fmla="*/ 0 w 3316"/>
                <a:gd name="T15" fmla="*/ 0 h 5958"/>
                <a:gd name="T16" fmla="*/ 0 w 3316"/>
                <a:gd name="T17" fmla="*/ 0 h 5958"/>
                <a:gd name="T18" fmla="*/ 0 w 3316"/>
                <a:gd name="T19" fmla="*/ 0 h 5958"/>
                <a:gd name="T20" fmla="*/ 0 w 3316"/>
                <a:gd name="T21" fmla="*/ 0 h 5958"/>
                <a:gd name="T22" fmla="*/ 0 w 3316"/>
                <a:gd name="T23" fmla="*/ 0 h 5958"/>
                <a:gd name="T24" fmla="*/ 0 w 3316"/>
                <a:gd name="T25" fmla="*/ 0 h 5958"/>
                <a:gd name="T26" fmla="*/ 0 w 3316"/>
                <a:gd name="T27" fmla="*/ 0 h 5958"/>
                <a:gd name="T28" fmla="*/ 0 w 3316"/>
                <a:gd name="T29" fmla="*/ 0 h 5958"/>
                <a:gd name="T30" fmla="*/ 0 w 3316"/>
                <a:gd name="T31" fmla="*/ 0 h 5958"/>
                <a:gd name="T32" fmla="*/ 0 w 3316"/>
                <a:gd name="T33" fmla="*/ 0 h 5958"/>
                <a:gd name="T34" fmla="*/ 0 w 3316"/>
                <a:gd name="T35" fmla="*/ 0 h 5958"/>
                <a:gd name="T36" fmla="*/ 0 w 3316"/>
                <a:gd name="T37" fmla="*/ 0 h 5958"/>
                <a:gd name="T38" fmla="*/ 0 w 3316"/>
                <a:gd name="T39" fmla="*/ 0 h 5958"/>
                <a:gd name="T40" fmla="*/ 0 w 3316"/>
                <a:gd name="T41" fmla="*/ 0 h 5958"/>
                <a:gd name="T42" fmla="*/ 0 w 3316"/>
                <a:gd name="T43" fmla="*/ 0 h 5958"/>
                <a:gd name="T44" fmla="*/ 0 w 3316"/>
                <a:gd name="T45" fmla="*/ 0 h 5958"/>
                <a:gd name="T46" fmla="*/ 0 w 3316"/>
                <a:gd name="T47" fmla="*/ 0 h 5958"/>
                <a:gd name="T48" fmla="*/ 0 w 3316"/>
                <a:gd name="T49" fmla="*/ 0 h 5958"/>
                <a:gd name="T50" fmla="*/ 0 w 3316"/>
                <a:gd name="T51" fmla="*/ 0 h 5958"/>
                <a:gd name="T52" fmla="*/ 0 w 3316"/>
                <a:gd name="T53" fmla="*/ 0 h 5958"/>
                <a:gd name="T54" fmla="*/ 0 w 3316"/>
                <a:gd name="T55" fmla="*/ 0 h 5958"/>
                <a:gd name="T56" fmla="*/ 0 w 3316"/>
                <a:gd name="T57" fmla="*/ 0 h 5958"/>
                <a:gd name="T58" fmla="*/ 0 w 3316"/>
                <a:gd name="T59" fmla="*/ 0 h 5958"/>
                <a:gd name="T60" fmla="*/ 0 w 3316"/>
                <a:gd name="T61" fmla="*/ 0 h 5958"/>
                <a:gd name="T62" fmla="*/ 0 w 3316"/>
                <a:gd name="T63" fmla="*/ 0 h 5958"/>
                <a:gd name="T64" fmla="*/ 0 w 3316"/>
                <a:gd name="T65" fmla="*/ 0 h 5958"/>
                <a:gd name="T66" fmla="*/ 0 w 3316"/>
                <a:gd name="T67" fmla="*/ 0 h 5958"/>
                <a:gd name="T68" fmla="*/ 0 w 3316"/>
                <a:gd name="T69" fmla="*/ 0 h 5958"/>
                <a:gd name="T70" fmla="*/ 0 w 3316"/>
                <a:gd name="T71" fmla="*/ 0 h 5958"/>
                <a:gd name="T72" fmla="*/ 0 w 3316"/>
                <a:gd name="T73" fmla="*/ 0 h 5958"/>
                <a:gd name="T74" fmla="*/ 0 w 3316"/>
                <a:gd name="T75" fmla="*/ 0 h 5958"/>
                <a:gd name="T76" fmla="*/ 0 w 3316"/>
                <a:gd name="T77" fmla="*/ 0 h 5958"/>
                <a:gd name="T78" fmla="*/ 0 w 3316"/>
                <a:gd name="T79" fmla="*/ 0 h 5958"/>
                <a:gd name="T80" fmla="*/ 0 w 3316"/>
                <a:gd name="T81" fmla="*/ 0 h 5958"/>
                <a:gd name="T82" fmla="*/ 0 w 3316"/>
                <a:gd name="T83" fmla="*/ 0 h 5958"/>
                <a:gd name="T84" fmla="*/ 0 w 3316"/>
                <a:gd name="T85" fmla="*/ 0 h 5958"/>
                <a:gd name="T86" fmla="*/ 0 w 3316"/>
                <a:gd name="T87" fmla="*/ 0 h 5958"/>
                <a:gd name="T88" fmla="*/ 0 w 3316"/>
                <a:gd name="T89" fmla="*/ 0 h 5958"/>
                <a:gd name="T90" fmla="*/ 0 w 3316"/>
                <a:gd name="T91" fmla="*/ 0 h 5958"/>
                <a:gd name="T92" fmla="*/ 0 w 3316"/>
                <a:gd name="T93" fmla="*/ 0 h 5958"/>
                <a:gd name="T94" fmla="*/ 0 w 3316"/>
                <a:gd name="T95" fmla="*/ 0 h 5958"/>
                <a:gd name="T96" fmla="*/ 0 w 3316"/>
                <a:gd name="T97" fmla="*/ 0 h 5958"/>
                <a:gd name="T98" fmla="*/ 0 w 3316"/>
                <a:gd name="T99" fmla="*/ 0 h 5958"/>
                <a:gd name="T100" fmla="*/ 0 w 3316"/>
                <a:gd name="T101" fmla="*/ 0 h 5958"/>
                <a:gd name="T102" fmla="*/ 0 w 3316"/>
                <a:gd name="T103" fmla="*/ 0 h 5958"/>
                <a:gd name="T104" fmla="*/ 0 w 3316"/>
                <a:gd name="T105" fmla="*/ 0 h 5958"/>
                <a:gd name="T106" fmla="*/ 0 w 3316"/>
                <a:gd name="T107" fmla="*/ 0 h 5958"/>
                <a:gd name="T108" fmla="*/ 0 w 3316"/>
                <a:gd name="T109" fmla="*/ 0 h 5958"/>
                <a:gd name="T110" fmla="*/ 0 w 3316"/>
                <a:gd name="T111" fmla="*/ 0 h 5958"/>
                <a:gd name="T112" fmla="*/ 0 w 3316"/>
                <a:gd name="T113" fmla="*/ 0 h 5958"/>
                <a:gd name="T114" fmla="*/ 0 w 3316"/>
                <a:gd name="T115" fmla="*/ 0 h 5958"/>
                <a:gd name="T116" fmla="*/ 0 w 3316"/>
                <a:gd name="T117" fmla="*/ 0 h 5958"/>
                <a:gd name="T118" fmla="*/ 0 w 3316"/>
                <a:gd name="T119" fmla="*/ 0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16"/>
                <a:gd name="T181" fmla="*/ 0 h 5958"/>
                <a:gd name="T182" fmla="*/ 3316 w 3316"/>
                <a:gd name="T183" fmla="*/ 5958 h 59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1 w 895"/>
                <a:gd name="T1" fmla="*/ 0 h 1223"/>
                <a:gd name="T2" fmla="*/ 1 w 895"/>
                <a:gd name="T3" fmla="*/ 0 h 1223"/>
                <a:gd name="T4" fmla="*/ 1 w 895"/>
                <a:gd name="T5" fmla="*/ 0 h 1223"/>
                <a:gd name="T6" fmla="*/ 2 w 895"/>
                <a:gd name="T7" fmla="*/ 0 h 1223"/>
                <a:gd name="T8" fmla="*/ 2 w 895"/>
                <a:gd name="T9" fmla="*/ 0 h 1223"/>
                <a:gd name="T10" fmla="*/ 2 w 895"/>
                <a:gd name="T11" fmla="*/ 0 h 1223"/>
                <a:gd name="T12" fmla="*/ 2 w 895"/>
                <a:gd name="T13" fmla="*/ 0 h 1223"/>
                <a:gd name="T14" fmla="*/ 2 w 895"/>
                <a:gd name="T15" fmla="*/ 0 h 1223"/>
                <a:gd name="T16" fmla="*/ 2 w 895"/>
                <a:gd name="T17" fmla="*/ 0 h 1223"/>
                <a:gd name="T18" fmla="*/ 2 w 895"/>
                <a:gd name="T19" fmla="*/ 0 h 1223"/>
                <a:gd name="T20" fmla="*/ 2 w 895"/>
                <a:gd name="T21" fmla="*/ 0 h 1223"/>
                <a:gd name="T22" fmla="*/ 2 w 895"/>
                <a:gd name="T23" fmla="*/ 0 h 1223"/>
                <a:gd name="T24" fmla="*/ 1 w 895"/>
                <a:gd name="T25" fmla="*/ 0 h 1223"/>
                <a:gd name="T26" fmla="*/ 1 w 895"/>
                <a:gd name="T27" fmla="*/ 0 h 1223"/>
                <a:gd name="T28" fmla="*/ 1 w 895"/>
                <a:gd name="T29" fmla="*/ 0 h 1223"/>
                <a:gd name="T30" fmla="*/ 1 w 895"/>
                <a:gd name="T31" fmla="*/ 0 h 1223"/>
                <a:gd name="T32" fmla="*/ 1 w 895"/>
                <a:gd name="T33" fmla="*/ 0 h 1223"/>
                <a:gd name="T34" fmla="*/ 0 w 895"/>
                <a:gd name="T35" fmla="*/ 0 h 1223"/>
                <a:gd name="T36" fmla="*/ 0 w 895"/>
                <a:gd name="T37" fmla="*/ 0 h 1223"/>
                <a:gd name="T38" fmla="*/ 0 w 895"/>
                <a:gd name="T39" fmla="*/ 0 h 1223"/>
                <a:gd name="T40" fmla="*/ 0 w 895"/>
                <a:gd name="T41" fmla="*/ 0 h 1223"/>
                <a:gd name="T42" fmla="*/ 0 w 895"/>
                <a:gd name="T43" fmla="*/ 0 h 1223"/>
                <a:gd name="T44" fmla="*/ 0 w 895"/>
                <a:gd name="T45" fmla="*/ 0 h 1223"/>
                <a:gd name="T46" fmla="*/ 0 w 895"/>
                <a:gd name="T47" fmla="*/ 0 h 1223"/>
                <a:gd name="T48" fmla="*/ 0 w 895"/>
                <a:gd name="T49" fmla="*/ 0 h 1223"/>
                <a:gd name="T50" fmla="*/ 0 w 895"/>
                <a:gd name="T51" fmla="*/ 0 h 1223"/>
                <a:gd name="T52" fmla="*/ 0 w 895"/>
                <a:gd name="T53" fmla="*/ 0 h 1223"/>
                <a:gd name="T54" fmla="*/ 0 w 895"/>
                <a:gd name="T55" fmla="*/ 0 h 1223"/>
                <a:gd name="T56" fmla="*/ 0 w 895"/>
                <a:gd name="T57" fmla="*/ 0 h 1223"/>
                <a:gd name="T58" fmla="*/ 1 w 895"/>
                <a:gd name="T59" fmla="*/ 0 h 1223"/>
                <a:gd name="T60" fmla="*/ 0 w 895"/>
                <a:gd name="T61" fmla="*/ 0 h 1223"/>
                <a:gd name="T62" fmla="*/ 0 w 895"/>
                <a:gd name="T63" fmla="*/ 0 h 1223"/>
                <a:gd name="T64" fmla="*/ 0 w 895"/>
                <a:gd name="T65" fmla="*/ 0 h 1223"/>
                <a:gd name="T66" fmla="*/ 0 w 895"/>
                <a:gd name="T67" fmla="*/ 0 h 1223"/>
                <a:gd name="T68" fmla="*/ 0 w 895"/>
                <a:gd name="T69" fmla="*/ 0 h 1223"/>
                <a:gd name="T70" fmla="*/ 1 w 895"/>
                <a:gd name="T71" fmla="*/ 0 h 1223"/>
                <a:gd name="T72" fmla="*/ 1 w 895"/>
                <a:gd name="T73" fmla="*/ 0 h 1223"/>
                <a:gd name="T74" fmla="*/ 1 w 895"/>
                <a:gd name="T75" fmla="*/ 0 h 1223"/>
                <a:gd name="T76" fmla="*/ 1 w 895"/>
                <a:gd name="T77" fmla="*/ 0 h 1223"/>
                <a:gd name="T78" fmla="*/ 1 w 895"/>
                <a:gd name="T79" fmla="*/ 0 h 1223"/>
                <a:gd name="T80" fmla="*/ 1 w 895"/>
                <a:gd name="T81" fmla="*/ 0 h 1223"/>
                <a:gd name="T82" fmla="*/ 1 w 895"/>
                <a:gd name="T83" fmla="*/ 0 h 1223"/>
                <a:gd name="T84" fmla="*/ 1 w 895"/>
                <a:gd name="T85" fmla="*/ 0 h 1223"/>
                <a:gd name="T86" fmla="*/ 1 w 895"/>
                <a:gd name="T87" fmla="*/ 0 h 1223"/>
                <a:gd name="T88" fmla="*/ 1 w 895"/>
                <a:gd name="T89" fmla="*/ 0 h 1223"/>
                <a:gd name="T90" fmla="*/ 1 w 895"/>
                <a:gd name="T91" fmla="*/ 0 h 1223"/>
                <a:gd name="T92" fmla="*/ 1 w 895"/>
                <a:gd name="T93" fmla="*/ 0 h 1223"/>
                <a:gd name="T94" fmla="*/ 1 w 895"/>
                <a:gd name="T95" fmla="*/ 0 h 1223"/>
                <a:gd name="T96" fmla="*/ 1 w 895"/>
                <a:gd name="T97" fmla="*/ 0 h 1223"/>
                <a:gd name="T98" fmla="*/ 1 w 895"/>
                <a:gd name="T99" fmla="*/ 0 h 1223"/>
                <a:gd name="T100" fmla="*/ 1 w 895"/>
                <a:gd name="T101" fmla="*/ 0 h 1223"/>
                <a:gd name="T102" fmla="*/ 0 w 895"/>
                <a:gd name="T103" fmla="*/ 0 h 1223"/>
                <a:gd name="T104" fmla="*/ 0 w 895"/>
                <a:gd name="T105" fmla="*/ 0 h 1223"/>
                <a:gd name="T106" fmla="*/ 0 w 895"/>
                <a:gd name="T107" fmla="*/ 0 h 1223"/>
                <a:gd name="T108" fmla="*/ 0 w 895"/>
                <a:gd name="T109" fmla="*/ 0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0 w 448"/>
                <a:gd name="T3" fmla="*/ 0 h 871"/>
                <a:gd name="T4" fmla="*/ 0 w 448"/>
                <a:gd name="T5" fmla="*/ 0 h 871"/>
                <a:gd name="T6" fmla="*/ 0 w 448"/>
                <a:gd name="T7" fmla="*/ 0 h 871"/>
                <a:gd name="T8" fmla="*/ 0 w 448"/>
                <a:gd name="T9" fmla="*/ 0 h 871"/>
                <a:gd name="T10" fmla="*/ 0 w 448"/>
                <a:gd name="T11" fmla="*/ 0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871"/>
                <a:gd name="T23" fmla="*/ 448 w 448"/>
                <a:gd name="T24" fmla="*/ 871 h 8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0 w 661"/>
                <a:gd name="T1" fmla="*/ 0 h 900"/>
                <a:gd name="T2" fmla="*/ 1 w 661"/>
                <a:gd name="T3" fmla="*/ 0 h 900"/>
                <a:gd name="T4" fmla="*/ 1 w 661"/>
                <a:gd name="T5" fmla="*/ 0 h 900"/>
                <a:gd name="T6" fmla="*/ 1 w 661"/>
                <a:gd name="T7" fmla="*/ 0 h 900"/>
                <a:gd name="T8" fmla="*/ 1 w 661"/>
                <a:gd name="T9" fmla="*/ 0 h 900"/>
                <a:gd name="T10" fmla="*/ 1 w 661"/>
                <a:gd name="T11" fmla="*/ 0 h 900"/>
                <a:gd name="T12" fmla="*/ 1 w 661"/>
                <a:gd name="T13" fmla="*/ 0 h 900"/>
                <a:gd name="T14" fmla="*/ 1 w 661"/>
                <a:gd name="T15" fmla="*/ 0 h 900"/>
                <a:gd name="T16" fmla="*/ 1 w 661"/>
                <a:gd name="T17" fmla="*/ 0 h 900"/>
                <a:gd name="T18" fmla="*/ 1 w 661"/>
                <a:gd name="T19" fmla="*/ 0 h 900"/>
                <a:gd name="T20" fmla="*/ 1 w 661"/>
                <a:gd name="T21" fmla="*/ 0 h 900"/>
                <a:gd name="T22" fmla="*/ 1 w 661"/>
                <a:gd name="T23" fmla="*/ 0 h 900"/>
                <a:gd name="T24" fmla="*/ 1 w 661"/>
                <a:gd name="T25" fmla="*/ 0 h 900"/>
                <a:gd name="T26" fmla="*/ 1 w 661"/>
                <a:gd name="T27" fmla="*/ 0 h 900"/>
                <a:gd name="T28" fmla="*/ 0 w 661"/>
                <a:gd name="T29" fmla="*/ 0 h 900"/>
                <a:gd name="T30" fmla="*/ 0 w 661"/>
                <a:gd name="T31" fmla="*/ 0 h 900"/>
                <a:gd name="T32" fmla="*/ 0 w 661"/>
                <a:gd name="T33" fmla="*/ 0 h 900"/>
                <a:gd name="T34" fmla="*/ 0 w 661"/>
                <a:gd name="T35" fmla="*/ 0 h 900"/>
                <a:gd name="T36" fmla="*/ 0 w 661"/>
                <a:gd name="T37" fmla="*/ 0 h 900"/>
                <a:gd name="T38" fmla="*/ 0 w 661"/>
                <a:gd name="T39" fmla="*/ 0 h 900"/>
                <a:gd name="T40" fmla="*/ 0 w 661"/>
                <a:gd name="T41" fmla="*/ 0 h 900"/>
                <a:gd name="T42" fmla="*/ 0 w 661"/>
                <a:gd name="T43" fmla="*/ 0 h 900"/>
                <a:gd name="T44" fmla="*/ 0 w 661"/>
                <a:gd name="T45" fmla="*/ 0 h 900"/>
                <a:gd name="T46" fmla="*/ 0 w 661"/>
                <a:gd name="T47" fmla="*/ 0 h 900"/>
                <a:gd name="T48" fmla="*/ 0 w 661"/>
                <a:gd name="T49" fmla="*/ 0 h 900"/>
                <a:gd name="T50" fmla="*/ 0 w 661"/>
                <a:gd name="T51" fmla="*/ 0 h 900"/>
                <a:gd name="T52" fmla="*/ 0 w 661"/>
                <a:gd name="T53" fmla="*/ 0 h 900"/>
                <a:gd name="T54" fmla="*/ 0 w 661"/>
                <a:gd name="T55" fmla="*/ 0 h 900"/>
                <a:gd name="T56" fmla="*/ 0 w 661"/>
                <a:gd name="T57" fmla="*/ 0 h 900"/>
                <a:gd name="T58" fmla="*/ 0 w 661"/>
                <a:gd name="T59" fmla="*/ 0 h 900"/>
                <a:gd name="T60" fmla="*/ 0 w 661"/>
                <a:gd name="T61" fmla="*/ 0 h 900"/>
                <a:gd name="T62" fmla="*/ 0 w 661"/>
                <a:gd name="T63" fmla="*/ 0 h 900"/>
                <a:gd name="T64" fmla="*/ 0 w 661"/>
                <a:gd name="T65" fmla="*/ 0 h 900"/>
                <a:gd name="T66" fmla="*/ 0 w 661"/>
                <a:gd name="T67" fmla="*/ 0 h 900"/>
                <a:gd name="T68" fmla="*/ 0 w 661"/>
                <a:gd name="T69" fmla="*/ 0 h 900"/>
                <a:gd name="T70" fmla="*/ 0 w 661"/>
                <a:gd name="T71" fmla="*/ 0 h 900"/>
                <a:gd name="T72" fmla="*/ 0 w 661"/>
                <a:gd name="T73" fmla="*/ 0 h 900"/>
                <a:gd name="T74" fmla="*/ 1 w 661"/>
                <a:gd name="T75" fmla="*/ 0 h 900"/>
                <a:gd name="T76" fmla="*/ 1 w 661"/>
                <a:gd name="T77" fmla="*/ 0 h 900"/>
                <a:gd name="T78" fmla="*/ 1 w 661"/>
                <a:gd name="T79" fmla="*/ 0 h 900"/>
                <a:gd name="T80" fmla="*/ 1 w 661"/>
                <a:gd name="T81" fmla="*/ 0 h 900"/>
                <a:gd name="T82" fmla="*/ 1 w 661"/>
                <a:gd name="T83" fmla="*/ 0 h 900"/>
                <a:gd name="T84" fmla="*/ 1 w 661"/>
                <a:gd name="T85" fmla="*/ 0 h 900"/>
                <a:gd name="T86" fmla="*/ 1 w 661"/>
                <a:gd name="T87" fmla="*/ 0 h 900"/>
                <a:gd name="T88" fmla="*/ 1 w 661"/>
                <a:gd name="T89" fmla="*/ 0 h 900"/>
                <a:gd name="T90" fmla="*/ 0 w 661"/>
                <a:gd name="T91" fmla="*/ 0 h 900"/>
                <a:gd name="T92" fmla="*/ 0 w 661"/>
                <a:gd name="T93" fmla="*/ 0 h 900"/>
                <a:gd name="T94" fmla="*/ 0 w 661"/>
                <a:gd name="T95" fmla="*/ 0 h 900"/>
                <a:gd name="T96" fmla="*/ 0 w 661"/>
                <a:gd name="T97" fmla="*/ 0 h 900"/>
                <a:gd name="T98" fmla="*/ 0 w 661"/>
                <a:gd name="T99" fmla="*/ 0 h 900"/>
                <a:gd name="T100" fmla="*/ 0 w 661"/>
                <a:gd name="T101" fmla="*/ 0 h 900"/>
                <a:gd name="T102" fmla="*/ 0 w 661"/>
                <a:gd name="T103" fmla="*/ 0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1"/>
                <a:gd name="T157" fmla="*/ 0 h 900"/>
                <a:gd name="T158" fmla="*/ 661 w 661"/>
                <a:gd name="T159" fmla="*/ 900 h 9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0 h 1009"/>
                <a:gd name="T2" fmla="*/ 0 w 547"/>
                <a:gd name="T3" fmla="*/ 0 h 1009"/>
                <a:gd name="T4" fmla="*/ 0 w 547"/>
                <a:gd name="T5" fmla="*/ 0 h 1009"/>
                <a:gd name="T6" fmla="*/ 0 w 547"/>
                <a:gd name="T7" fmla="*/ 0 h 1009"/>
                <a:gd name="T8" fmla="*/ 0 w 547"/>
                <a:gd name="T9" fmla="*/ 0 h 1009"/>
                <a:gd name="T10" fmla="*/ 0 w 547"/>
                <a:gd name="T11" fmla="*/ 0 h 1009"/>
                <a:gd name="T12" fmla="*/ 1 w 547"/>
                <a:gd name="T13" fmla="*/ 0 h 1009"/>
                <a:gd name="T14" fmla="*/ 1 w 547"/>
                <a:gd name="T15" fmla="*/ 0 h 1009"/>
                <a:gd name="T16" fmla="*/ 0 w 547"/>
                <a:gd name="T17" fmla="*/ 0 h 1009"/>
                <a:gd name="T18" fmla="*/ 0 w 547"/>
                <a:gd name="T19" fmla="*/ 0 h 1009"/>
                <a:gd name="T20" fmla="*/ 0 w 547"/>
                <a:gd name="T21" fmla="*/ 0 h 1009"/>
                <a:gd name="T22" fmla="*/ 0 w 547"/>
                <a:gd name="T23" fmla="*/ 0 h 1009"/>
                <a:gd name="T24" fmla="*/ 0 w 547"/>
                <a:gd name="T25" fmla="*/ 0 h 1009"/>
                <a:gd name="T26" fmla="*/ 0 w 547"/>
                <a:gd name="T27" fmla="*/ 0 h 1009"/>
                <a:gd name="T28" fmla="*/ 0 w 547"/>
                <a:gd name="T29" fmla="*/ 0 h 1009"/>
                <a:gd name="T30" fmla="*/ 0 w 547"/>
                <a:gd name="T31" fmla="*/ 0 h 1009"/>
                <a:gd name="T32" fmla="*/ 0 w 547"/>
                <a:gd name="T33" fmla="*/ 0 h 1009"/>
                <a:gd name="T34" fmla="*/ 0 w 547"/>
                <a:gd name="T35" fmla="*/ 0 h 1009"/>
                <a:gd name="T36" fmla="*/ 0 w 547"/>
                <a:gd name="T37" fmla="*/ 0 h 1009"/>
                <a:gd name="T38" fmla="*/ 0 w 547"/>
                <a:gd name="T39" fmla="*/ 0 h 1009"/>
                <a:gd name="T40" fmla="*/ 0 w 547"/>
                <a:gd name="T41" fmla="*/ 0 h 1009"/>
                <a:gd name="T42" fmla="*/ 0 w 547"/>
                <a:gd name="T43" fmla="*/ 0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7"/>
                <a:gd name="T67" fmla="*/ 0 h 1009"/>
                <a:gd name="T68" fmla="*/ 547 w 547"/>
                <a:gd name="T69" fmla="*/ 1009 h 10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2 w 557"/>
                <a:gd name="T1" fmla="*/ 0 h 1004"/>
                <a:gd name="T2" fmla="*/ 2 w 557"/>
                <a:gd name="T3" fmla="*/ 0 h 1004"/>
                <a:gd name="T4" fmla="*/ 2 w 557"/>
                <a:gd name="T5" fmla="*/ 0 h 1004"/>
                <a:gd name="T6" fmla="*/ 2 w 557"/>
                <a:gd name="T7" fmla="*/ 0 h 1004"/>
                <a:gd name="T8" fmla="*/ 2 w 557"/>
                <a:gd name="T9" fmla="*/ 0 h 1004"/>
                <a:gd name="T10" fmla="*/ 2 w 557"/>
                <a:gd name="T11" fmla="*/ 0 h 1004"/>
                <a:gd name="T12" fmla="*/ 2 w 557"/>
                <a:gd name="T13" fmla="*/ 0 h 1004"/>
                <a:gd name="T14" fmla="*/ 2 w 557"/>
                <a:gd name="T15" fmla="*/ 0 h 1004"/>
                <a:gd name="T16" fmla="*/ 2 w 557"/>
                <a:gd name="T17" fmla="*/ 0 h 1004"/>
                <a:gd name="T18" fmla="*/ 2 w 557"/>
                <a:gd name="T19" fmla="*/ 0 h 1004"/>
                <a:gd name="T20" fmla="*/ 2 w 557"/>
                <a:gd name="T21" fmla="*/ 0 h 1004"/>
                <a:gd name="T22" fmla="*/ 2 w 557"/>
                <a:gd name="T23" fmla="*/ 0 h 1004"/>
                <a:gd name="T24" fmla="*/ 2 w 557"/>
                <a:gd name="T25" fmla="*/ 0 h 1004"/>
                <a:gd name="T26" fmla="*/ 2 w 557"/>
                <a:gd name="T27" fmla="*/ 0 h 1004"/>
                <a:gd name="T28" fmla="*/ 2 w 557"/>
                <a:gd name="T29" fmla="*/ 0 h 1004"/>
                <a:gd name="T30" fmla="*/ 2 w 557"/>
                <a:gd name="T31" fmla="*/ 0 h 1004"/>
                <a:gd name="T32" fmla="*/ 2 w 557"/>
                <a:gd name="T33" fmla="*/ 0 h 1004"/>
                <a:gd name="T34" fmla="*/ 2 w 557"/>
                <a:gd name="T35" fmla="*/ 0 h 1004"/>
                <a:gd name="T36" fmla="*/ 2 w 557"/>
                <a:gd name="T37" fmla="*/ 0 h 1004"/>
                <a:gd name="T38" fmla="*/ 2 w 557"/>
                <a:gd name="T39" fmla="*/ 0 h 1004"/>
                <a:gd name="T40" fmla="*/ 2 w 557"/>
                <a:gd name="T41" fmla="*/ 0 h 1004"/>
                <a:gd name="T42" fmla="*/ 2 w 557"/>
                <a:gd name="T43" fmla="*/ 0 h 1004"/>
                <a:gd name="T44" fmla="*/ 4 w 557"/>
                <a:gd name="T45" fmla="*/ 0 h 1004"/>
                <a:gd name="T46" fmla="*/ 3 w 557"/>
                <a:gd name="T47" fmla="*/ 0 h 1004"/>
                <a:gd name="T48" fmla="*/ 3 w 557"/>
                <a:gd name="T49" fmla="*/ 0 h 1004"/>
                <a:gd name="T50" fmla="*/ 2 w 557"/>
                <a:gd name="T51" fmla="*/ 0 h 1004"/>
                <a:gd name="T52" fmla="*/ 2 w 557"/>
                <a:gd name="T53" fmla="*/ 0 h 1004"/>
                <a:gd name="T54" fmla="*/ 1 w 557"/>
                <a:gd name="T55" fmla="*/ 0 h 1004"/>
                <a:gd name="T56" fmla="*/ 1 w 557"/>
                <a:gd name="T57" fmla="*/ 0 h 1004"/>
                <a:gd name="T58" fmla="*/ 1 w 557"/>
                <a:gd name="T59" fmla="*/ 0 h 1004"/>
                <a:gd name="T60" fmla="*/ 1 w 557"/>
                <a:gd name="T61" fmla="*/ 0 h 1004"/>
                <a:gd name="T62" fmla="*/ 0 w 557"/>
                <a:gd name="T63" fmla="*/ 0 h 1004"/>
                <a:gd name="T64" fmla="*/ 1 w 557"/>
                <a:gd name="T65" fmla="*/ 0 h 1004"/>
                <a:gd name="T66" fmla="*/ 1 w 557"/>
                <a:gd name="T67" fmla="*/ 0 h 1004"/>
                <a:gd name="T68" fmla="*/ 1 w 557"/>
                <a:gd name="T69" fmla="*/ 0 h 1004"/>
                <a:gd name="T70" fmla="*/ 1 w 557"/>
                <a:gd name="T71" fmla="*/ 0 h 1004"/>
                <a:gd name="T72" fmla="*/ 1 w 557"/>
                <a:gd name="T73" fmla="*/ 0 h 1004"/>
                <a:gd name="T74" fmla="*/ 2 w 557"/>
                <a:gd name="T75" fmla="*/ 0 h 1004"/>
                <a:gd name="T76" fmla="*/ 2 w 557"/>
                <a:gd name="T77" fmla="*/ 0 h 1004"/>
                <a:gd name="T78" fmla="*/ 3 w 557"/>
                <a:gd name="T79" fmla="*/ 0 h 1004"/>
                <a:gd name="T80" fmla="*/ 3 w 557"/>
                <a:gd name="T81" fmla="*/ 0 h 1004"/>
                <a:gd name="T82" fmla="*/ 3 w 557"/>
                <a:gd name="T83" fmla="*/ 0 h 1004"/>
                <a:gd name="T84" fmla="*/ 4 w 557"/>
                <a:gd name="T85" fmla="*/ 0 h 1004"/>
                <a:gd name="T86" fmla="*/ 4 w 557"/>
                <a:gd name="T87" fmla="*/ 0 h 1004"/>
                <a:gd name="T88" fmla="*/ 4 w 557"/>
                <a:gd name="T89" fmla="*/ 0 h 1004"/>
                <a:gd name="T90" fmla="*/ 4 w 557"/>
                <a:gd name="T91" fmla="*/ 0 h 1004"/>
                <a:gd name="T92" fmla="*/ 4 w 557"/>
                <a:gd name="T93" fmla="*/ 0 h 1004"/>
                <a:gd name="T94" fmla="*/ 3 w 557"/>
                <a:gd name="T95" fmla="*/ 0 h 1004"/>
                <a:gd name="T96" fmla="*/ 3 w 557"/>
                <a:gd name="T97" fmla="*/ 0 h 1004"/>
                <a:gd name="T98" fmla="*/ 2 w 557"/>
                <a:gd name="T99" fmla="*/ 0 h 1004"/>
                <a:gd name="T100" fmla="*/ 2 w 557"/>
                <a:gd name="T101" fmla="*/ 0 h 1004"/>
                <a:gd name="T102" fmla="*/ 2 w 557"/>
                <a:gd name="T103" fmla="*/ 0 h 1004"/>
                <a:gd name="T104" fmla="*/ 3 w 557"/>
                <a:gd name="T105" fmla="*/ 0 h 1004"/>
                <a:gd name="T106" fmla="*/ 3 w 557"/>
                <a:gd name="T107" fmla="*/ 0 h 1004"/>
                <a:gd name="T108" fmla="*/ 2 w 557"/>
                <a:gd name="T109" fmla="*/ 0 h 1004"/>
                <a:gd name="T110" fmla="*/ 2 w 557"/>
                <a:gd name="T111" fmla="*/ 0 h 1004"/>
                <a:gd name="T112" fmla="*/ 1 w 557"/>
                <a:gd name="T113" fmla="*/ 0 h 1004"/>
                <a:gd name="T114" fmla="*/ 1 w 557"/>
                <a:gd name="T115" fmla="*/ 0 h 1004"/>
                <a:gd name="T116" fmla="*/ 2 w 557"/>
                <a:gd name="T117" fmla="*/ 0 h 1004"/>
                <a:gd name="T118" fmla="*/ 2 w 557"/>
                <a:gd name="T119" fmla="*/ 0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1004"/>
                <a:gd name="T182" fmla="*/ 557 w 557"/>
                <a:gd name="T183" fmla="*/ 1004 h 10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0 h 791"/>
                <a:gd name="T2" fmla="*/ 0 w 647"/>
                <a:gd name="T3" fmla="*/ 0 h 791"/>
                <a:gd name="T4" fmla="*/ 0 w 647"/>
                <a:gd name="T5" fmla="*/ 0 h 791"/>
                <a:gd name="T6" fmla="*/ 0 w 647"/>
                <a:gd name="T7" fmla="*/ 0 h 791"/>
                <a:gd name="T8" fmla="*/ 0 w 647"/>
                <a:gd name="T9" fmla="*/ 0 h 791"/>
                <a:gd name="T10" fmla="*/ 0 w 647"/>
                <a:gd name="T11" fmla="*/ 0 h 791"/>
                <a:gd name="T12" fmla="*/ 0 w 647"/>
                <a:gd name="T13" fmla="*/ 0 h 791"/>
                <a:gd name="T14" fmla="*/ 0 w 647"/>
                <a:gd name="T15" fmla="*/ 0 h 791"/>
                <a:gd name="T16" fmla="*/ 0 w 647"/>
                <a:gd name="T17" fmla="*/ 0 h 791"/>
                <a:gd name="T18" fmla="*/ 0 w 647"/>
                <a:gd name="T19" fmla="*/ 0 h 791"/>
                <a:gd name="T20" fmla="*/ 0 w 647"/>
                <a:gd name="T21" fmla="*/ 0 h 791"/>
                <a:gd name="T22" fmla="*/ 0 w 647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7"/>
                <a:gd name="T37" fmla="*/ 0 h 791"/>
                <a:gd name="T38" fmla="*/ 647 w 647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4 w 9479"/>
                <a:gd name="T1" fmla="*/ 4 h 3813"/>
                <a:gd name="T2" fmla="*/ 7 w 9479"/>
                <a:gd name="T3" fmla="*/ 4 h 3813"/>
                <a:gd name="T4" fmla="*/ 5 w 9479"/>
                <a:gd name="T5" fmla="*/ 4 h 3813"/>
                <a:gd name="T6" fmla="*/ 7 w 9479"/>
                <a:gd name="T7" fmla="*/ 3 h 3813"/>
                <a:gd name="T8" fmla="*/ 7 w 9479"/>
                <a:gd name="T9" fmla="*/ 3 h 3813"/>
                <a:gd name="T10" fmla="*/ 6 w 9479"/>
                <a:gd name="T11" fmla="*/ 3 h 3813"/>
                <a:gd name="T12" fmla="*/ 5 w 9479"/>
                <a:gd name="T13" fmla="*/ 3 h 3813"/>
                <a:gd name="T14" fmla="*/ 6 w 9479"/>
                <a:gd name="T15" fmla="*/ 3 h 3813"/>
                <a:gd name="T16" fmla="*/ 5 w 9479"/>
                <a:gd name="T17" fmla="*/ 3 h 3813"/>
                <a:gd name="T18" fmla="*/ 6 w 9479"/>
                <a:gd name="T19" fmla="*/ 3 h 3813"/>
                <a:gd name="T20" fmla="*/ 7 w 9479"/>
                <a:gd name="T21" fmla="*/ 1 h 3813"/>
                <a:gd name="T22" fmla="*/ 7 w 9479"/>
                <a:gd name="T23" fmla="*/ 1 h 3813"/>
                <a:gd name="T24" fmla="*/ 6 w 9479"/>
                <a:gd name="T25" fmla="*/ 3 h 3813"/>
                <a:gd name="T26" fmla="*/ 5 w 9479"/>
                <a:gd name="T27" fmla="*/ 3 h 3813"/>
                <a:gd name="T28" fmla="*/ 6 w 9479"/>
                <a:gd name="T29" fmla="*/ 2 h 3813"/>
                <a:gd name="T30" fmla="*/ 5 w 9479"/>
                <a:gd name="T31" fmla="*/ 3 h 3813"/>
                <a:gd name="T32" fmla="*/ 6 w 9479"/>
                <a:gd name="T33" fmla="*/ 2 h 3813"/>
                <a:gd name="T34" fmla="*/ 6 w 9479"/>
                <a:gd name="T35" fmla="*/ 1 h 3813"/>
                <a:gd name="T36" fmla="*/ 6 w 9479"/>
                <a:gd name="T37" fmla="*/ 1 h 3813"/>
                <a:gd name="T38" fmla="*/ 5 w 9479"/>
                <a:gd name="T39" fmla="*/ 3 h 3813"/>
                <a:gd name="T40" fmla="*/ 5 w 9479"/>
                <a:gd name="T41" fmla="*/ 1 h 3813"/>
                <a:gd name="T42" fmla="*/ 5 w 9479"/>
                <a:gd name="T43" fmla="*/ 2 h 3813"/>
                <a:gd name="T44" fmla="*/ 5 w 9479"/>
                <a:gd name="T45" fmla="*/ 2 h 3813"/>
                <a:gd name="T46" fmla="*/ 5 w 9479"/>
                <a:gd name="T47" fmla="*/ 1 h 3813"/>
                <a:gd name="T48" fmla="*/ 5 w 9479"/>
                <a:gd name="T49" fmla="*/ 2 h 3813"/>
                <a:gd name="T50" fmla="*/ 4 w 9479"/>
                <a:gd name="T51" fmla="*/ 3 h 3813"/>
                <a:gd name="T52" fmla="*/ 5 w 9479"/>
                <a:gd name="T53" fmla="*/ 1 h 3813"/>
                <a:gd name="T54" fmla="*/ 4 w 9479"/>
                <a:gd name="T55" fmla="*/ 2 h 3813"/>
                <a:gd name="T56" fmla="*/ 4 w 9479"/>
                <a:gd name="T57" fmla="*/ 3 h 3813"/>
                <a:gd name="T58" fmla="*/ 4 w 9479"/>
                <a:gd name="T59" fmla="*/ 1 h 3813"/>
                <a:gd name="T60" fmla="*/ 4 w 9479"/>
                <a:gd name="T61" fmla="*/ 1 h 3813"/>
                <a:gd name="T62" fmla="*/ 4 w 9479"/>
                <a:gd name="T63" fmla="*/ 3 h 3813"/>
                <a:gd name="T64" fmla="*/ 4 w 9479"/>
                <a:gd name="T65" fmla="*/ 1 h 3813"/>
                <a:gd name="T66" fmla="*/ 4 w 9479"/>
                <a:gd name="T67" fmla="*/ 1 h 3813"/>
                <a:gd name="T68" fmla="*/ 4 w 9479"/>
                <a:gd name="T69" fmla="*/ 3 h 3813"/>
                <a:gd name="T70" fmla="*/ 3 w 9479"/>
                <a:gd name="T71" fmla="*/ 2 h 3813"/>
                <a:gd name="T72" fmla="*/ 3 w 9479"/>
                <a:gd name="T73" fmla="*/ 1 h 3813"/>
                <a:gd name="T74" fmla="*/ 4 w 9479"/>
                <a:gd name="T75" fmla="*/ 3 h 3813"/>
                <a:gd name="T76" fmla="*/ 3 w 9479"/>
                <a:gd name="T77" fmla="*/ 2 h 3813"/>
                <a:gd name="T78" fmla="*/ 3 w 9479"/>
                <a:gd name="T79" fmla="*/ 1 h 3813"/>
                <a:gd name="T80" fmla="*/ 3 w 9479"/>
                <a:gd name="T81" fmla="*/ 2 h 3813"/>
                <a:gd name="T82" fmla="*/ 4 w 9479"/>
                <a:gd name="T83" fmla="*/ 3 h 3813"/>
                <a:gd name="T84" fmla="*/ 2 w 9479"/>
                <a:gd name="T85" fmla="*/ 1 h 3813"/>
                <a:gd name="T86" fmla="*/ 2 w 9479"/>
                <a:gd name="T87" fmla="*/ 1 h 3813"/>
                <a:gd name="T88" fmla="*/ 4 w 9479"/>
                <a:gd name="T89" fmla="*/ 3 h 3813"/>
                <a:gd name="T90" fmla="*/ 3 w 9479"/>
                <a:gd name="T91" fmla="*/ 3 h 3813"/>
                <a:gd name="T92" fmla="*/ 3 w 9479"/>
                <a:gd name="T93" fmla="*/ 3 h 3813"/>
                <a:gd name="T94" fmla="*/ 4 w 9479"/>
                <a:gd name="T95" fmla="*/ 3 h 3813"/>
                <a:gd name="T96" fmla="*/ 2 w 9479"/>
                <a:gd name="T97" fmla="*/ 2 h 3813"/>
                <a:gd name="T98" fmla="*/ 1 w 9479"/>
                <a:gd name="T99" fmla="*/ 0 h 3813"/>
                <a:gd name="T100" fmla="*/ 2 w 9479"/>
                <a:gd name="T101" fmla="*/ 2 h 3813"/>
                <a:gd name="T102" fmla="*/ 3 w 9479"/>
                <a:gd name="T103" fmla="*/ 3 h 3813"/>
                <a:gd name="T104" fmla="*/ 2 w 9479"/>
                <a:gd name="T105" fmla="*/ 3 h 3813"/>
                <a:gd name="T106" fmla="*/ 3 w 9479"/>
                <a:gd name="T107" fmla="*/ 3 h 3813"/>
                <a:gd name="T108" fmla="*/ 3 w 9479"/>
                <a:gd name="T109" fmla="*/ 3 h 3813"/>
                <a:gd name="T110" fmla="*/ 2 w 9479"/>
                <a:gd name="T111" fmla="*/ 3 h 3813"/>
                <a:gd name="T112" fmla="*/ 1 w 9479"/>
                <a:gd name="T113" fmla="*/ 3 h 3813"/>
                <a:gd name="T114" fmla="*/ 2 w 9479"/>
                <a:gd name="T115" fmla="*/ 3 h 3813"/>
                <a:gd name="T116" fmla="*/ 3 w 9479"/>
                <a:gd name="T117" fmla="*/ 4 h 3813"/>
                <a:gd name="T118" fmla="*/ 2 w 9479"/>
                <a:gd name="T119" fmla="*/ 4 h 3813"/>
                <a:gd name="T120" fmla="*/ 1 w 9479"/>
                <a:gd name="T121" fmla="*/ 4 h 3813"/>
                <a:gd name="T122" fmla="*/ 0 w 9479"/>
                <a:gd name="T123" fmla="*/ 4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79"/>
                <a:gd name="T187" fmla="*/ 0 h 3813"/>
                <a:gd name="T188" fmla="*/ 9479 w 9479"/>
                <a:gd name="T189" fmla="*/ 3813 h 3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38326" y="6268389"/>
            <a:ext cx="262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Дата выпуска: </a:t>
            </a:r>
            <a:r>
              <a:rPr lang="ru-RU" altLang="ru-RU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25.10.16</a:t>
            </a:r>
            <a:endParaRPr lang="ru-RU" altLang="ru-RU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6453055"/>
            <a:ext cx="3037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МБДОУЦРР№28 «ОГОНЕК»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505929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Миновало лето, 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Осень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наступила...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</a:t>
            </a:r>
          </a:p>
        </p:txBody>
      </p:sp>
      <p:pic>
        <p:nvPicPr>
          <p:cNvPr id="23" name="Picture 4" descr="Картинки по запросу осень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056" y="-133223"/>
            <a:ext cx="2193606" cy="1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артинки по запросу осень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071" y="-15627"/>
            <a:ext cx="2193606" cy="1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Картинки по запросу осень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982" y="-102436"/>
            <a:ext cx="2193606" cy="1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артинки по запросу осень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832" y="-133225"/>
            <a:ext cx="2193606" cy="1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артинки по запросу осень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173" y="-133656"/>
            <a:ext cx="2193606" cy="1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413" y="47251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руки – не для скуки!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умеют делать руки!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дела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детям принесла!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4527" y="190654"/>
            <a:ext cx="53952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Выставка творческих работ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19" y="3882150"/>
            <a:ext cx="3929373" cy="2619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45" y="1196752"/>
            <a:ext cx="3979671" cy="2653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19" y="975786"/>
            <a:ext cx="3702224" cy="2468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Картинки по запросу осенние листья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576" y="450912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Картинки по запросу осенние листья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867" y="2523309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596" y="339388"/>
            <a:ext cx="7657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</a:rPr>
              <a:t>Адаптация выпускников ДОУ в школе.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96" y="1124744"/>
            <a:ext cx="3365589" cy="2524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390" y="3068960"/>
            <a:ext cx="3945323" cy="2958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85" y="4008976"/>
            <a:ext cx="3383360" cy="253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21593" y="1340768"/>
            <a:ext cx="4182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стал ты первоклассником!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новую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надел.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для всех он будет праздником,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школьный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день.</a:t>
            </a:r>
          </a:p>
        </p:txBody>
      </p:sp>
    </p:spTree>
    <p:extLst>
      <p:ext uri="{BB962C8B-B14F-4D97-AF65-F5344CB8AC3E}">
        <p14:creationId xmlns:p14="http://schemas.microsoft.com/office/powerpoint/2010/main" val="6035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988" y="3645024"/>
            <a:ext cx="4247964" cy="2831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814086" y="188640"/>
            <a:ext cx="354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В музей… </a:t>
            </a:r>
            <a:endParaRPr lang="ru-RU" sz="5400" b="1" cap="all" spc="0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177" y="5153561"/>
            <a:ext cx="37617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Насекомые и </a:t>
            </a:r>
          </a:p>
          <a:p>
            <a:pPr algn="ctr"/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их знакомые…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218" name="Picture 2" descr="Картинки по запросу насекомые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0822" y="1060747"/>
            <a:ext cx="4762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насекомые пн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1907704" cy="17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77" y="627892"/>
            <a:ext cx="3496743" cy="2622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89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403" y="2967335"/>
            <a:ext cx="52572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  следующей встречи…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458112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подготовили: Семенюк С.П., Лахтина О.В.</a:t>
            </a:r>
          </a:p>
          <a:p>
            <a:pPr algn="r"/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осень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42244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осень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431740"/>
            <a:ext cx="48894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692696"/>
            <a:ext cx="7592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cs typeface="Arial"/>
              </a:rPr>
              <a:t>Из нашей газеты вы узнаете: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0279" y="1584176"/>
            <a:ext cx="81601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Как проходили:</a:t>
            </a:r>
          </a:p>
          <a:p>
            <a:pPr>
              <a:spcBef>
                <a:spcPct val="0"/>
              </a:spcBef>
            </a:pP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Праздник, посвящённый дню знаний «1 сентября!»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Музыкально-спортивное развлечение, посвящённое 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     дню города «Бердску -300 лет»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4.   Туристические походы в лес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5.   Выставка творческих работ «Осень к нам пришла»</a:t>
            </a:r>
          </a:p>
          <a:p>
            <a:pPr marL="457200" indent="-457200">
              <a:spcBef>
                <a:spcPct val="0"/>
              </a:spcBef>
              <a:buAutoNum type="arabicPeriod" startAt="6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Осенние праздники</a:t>
            </a:r>
          </a:p>
          <a:p>
            <a:pPr marL="457200" indent="-457200">
              <a:spcBef>
                <a:spcPct val="0"/>
              </a:spcBef>
              <a:buAutoNum type="arabicPeriod" startAt="6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Адаптация выпускников ДОУ в школе. (Посещение отрытых занятий в школе)</a:t>
            </a:r>
          </a:p>
          <a:p>
            <a:pPr marL="457200" indent="-457200">
              <a:spcBef>
                <a:spcPct val="0"/>
              </a:spcBef>
              <a:buAutoNum type="arabicPeriod" startAt="6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Посещение в музея «Насекомые и их знакомые»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249524"/>
            <a:ext cx="3888432" cy="293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20160901_07283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4041" y="2528635"/>
            <a:ext cx="3744416" cy="379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160901_07121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392931">
            <a:off x="1183414" y="3280109"/>
            <a:ext cx="3096344" cy="3044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92266" y="249524"/>
            <a:ext cx="3632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сентября!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1724" y="11200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праздником, девчонки!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праздником, мальчишки!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 годом школьным,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Открывайте книжки!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Картинки по запросу детская книга пн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64605"/>
            <a:ext cx="1495356" cy="137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детская книга пн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6865" y="1548960"/>
            <a:ext cx="1495356" cy="137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7717" y="260648"/>
            <a:ext cx="5528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300 лет Бердску!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1340768"/>
            <a:ext cx="36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нравиться город —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наш Бердск.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много всего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здесь.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547518"/>
            <a:ext cx="3710654" cy="2473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15" y="1124744"/>
            <a:ext cx="34563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15" y="3806768"/>
            <a:ext cx="3537803" cy="2358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Картинки по запросу рябин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829" y="2480853"/>
            <a:ext cx="2110341" cy="18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321" y="571814"/>
            <a:ext cx="4068706" cy="2712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551" y="3717032"/>
            <a:ext cx="3815917" cy="2543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6" y="3717032"/>
            <a:ext cx="3815916" cy="2543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Картинки по запросу рябин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13" y="956766"/>
            <a:ext cx="2110341" cy="18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рябина пн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98932" y="979902"/>
            <a:ext cx="1922107" cy="18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9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177281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«Идем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в поход! Идем в поход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!»-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Кричат мальчишки во весь рот.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Смеются, весело шагают,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 хором песню напевают.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16632"/>
            <a:ext cx="370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Поход в лес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02" y="3789040"/>
            <a:ext cx="3815916" cy="2543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98" y="1130785"/>
            <a:ext cx="3447323" cy="2298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620689"/>
            <a:ext cx="4031940" cy="268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Картинки по запросу ежик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1892812" cy="18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20506" y="1889593"/>
            <a:ext cx="464451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940" y="329172"/>
            <a:ext cx="3915217" cy="2610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5" y="3439052"/>
            <a:ext cx="3981365" cy="265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Картинки по запросу ежик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1892812" cy="18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9" y="4077071"/>
            <a:ext cx="4059451" cy="2706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24" y="1077228"/>
            <a:ext cx="4059452" cy="2706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278" y="1064295"/>
            <a:ext cx="4002185" cy="2668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31640" y="140966"/>
            <a:ext cx="6205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Осенние праздники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077072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 падают, кружатся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 ног моих ложатся.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ладошку протяну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один листок возьму.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другой и третий...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 они, поверьте!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от осени привет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Соберу в большой букет!</a:t>
            </a:r>
          </a:p>
        </p:txBody>
      </p:sp>
      <p:pic>
        <p:nvPicPr>
          <p:cNvPr id="4098" name="Picture 2" descr="Картинки по запросу осенние листья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1225" y="2930521"/>
            <a:ext cx="2241550" cy="17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760" y="3632758"/>
            <a:ext cx="3937983" cy="2625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133" y="260648"/>
            <a:ext cx="3841484" cy="2560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66" y="3632758"/>
            <a:ext cx="4028896" cy="2685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Картинки по запросу осенние листья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66" y="548680"/>
            <a:ext cx="2241550" cy="17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осенние листья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75622">
            <a:off x="6930253" y="1063775"/>
            <a:ext cx="2241550" cy="17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осенние листья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61169">
            <a:off x="2899250" y="2383840"/>
            <a:ext cx="2241550" cy="17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1161" y="474091"/>
            <a:ext cx="2172541" cy="1835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Осенняя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3118" y="730906"/>
            <a:ext cx="2214844" cy="15237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ярмарка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6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161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Семенюк Светлана</dc:creator>
  <cp:lastModifiedBy>Administrator</cp:lastModifiedBy>
  <cp:revision>16</cp:revision>
  <dcterms:created xsi:type="dcterms:W3CDTF">2016-10-23T09:51:05Z</dcterms:created>
  <dcterms:modified xsi:type="dcterms:W3CDTF">2016-11-13T04:30:44Z</dcterms:modified>
</cp:coreProperties>
</file>