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5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3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8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3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5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9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1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9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AEBB-FC67-4400-BBE2-171AB100128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E81E-0327-4D5C-8BA5-78B5169E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3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149" y="2002481"/>
            <a:ext cx="590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«Чародейка Зима»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4060" y="1294595"/>
            <a:ext cx="5816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Электронная газета № 29</a:t>
            </a:r>
            <a:endParaRPr lang="ru-RU" sz="4000" b="1" cap="none" spc="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Картинки по запросу свечка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772" y="2925811"/>
            <a:ext cx="317951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0989" y="4532319"/>
            <a:ext cx="24982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Заходите к нам на </a:t>
            </a:r>
          </a:p>
          <a:p>
            <a:pPr algn="ctr"/>
            <a:r>
              <a:rPr lang="ru-RU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«Огонёк»</a:t>
            </a:r>
            <a:endParaRPr lang="ru-RU" sz="2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4806" y="116632"/>
            <a:ext cx="31088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МБДОУЦРР №28 «Огонёк»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68896"/>
            <a:ext cx="22224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Дата выпуска : 10.01.17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1845"/>
            <a:ext cx="4572507" cy="3048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625228"/>
            <a:ext cx="4607496" cy="307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271845"/>
            <a:ext cx="3024336" cy="31393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 – волшебник!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видно сразу: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свой альбом еще не открывал,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он уже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кисточек, без красок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окна за ночь нам разрисовал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К.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Билич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58018"/>
            <a:ext cx="2520280" cy="5579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127822"/>
            <a:ext cx="367240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2017-ый год к нам приходит,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окнах узоры рисует мороз. 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пургой хороводы веселые водит,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Красавицу елку в подарок принес!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Желаем всем вам новогодних улыбок, 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Достатка, везенья, любви и тепла.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не было в жизни досадных ошибок,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жизнь ваша ровной и гладкой была!</a:t>
            </a:r>
          </a:p>
        </p:txBody>
      </p:sp>
    </p:spTree>
    <p:extLst>
      <p:ext uri="{BB962C8B-B14F-4D97-AF65-F5344CB8AC3E}">
        <p14:creationId xmlns:p14="http://schemas.microsoft.com/office/powerpoint/2010/main" val="19636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1044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697727"/>
            <a:ext cx="4133413" cy="2755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00741"/>
            <a:ext cx="4032448" cy="268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75103" y="4105927"/>
            <a:ext cx="48688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год </a:t>
            </a:r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детей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сотрудников ДОУ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3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4"/>
            <a:ext cx="4896036" cy="3264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48680"/>
            <a:ext cx="4788024" cy="3192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8992"/>
            <a:ext cx="4463988" cy="297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80006" y="4722599"/>
            <a:ext cx="43815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Новогодняя сказка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«Морозко»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8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102820" cy="2735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271" y="554563"/>
            <a:ext cx="4680520" cy="3120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563" y="3645024"/>
            <a:ext cx="4571999" cy="304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1" y="3429000"/>
            <a:ext cx="4533398" cy="3022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6363" y="92898"/>
            <a:ext cx="799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Сказки «Колобок», «Рукавичка»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251" y="3105834"/>
            <a:ext cx="4050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группа «Бабочки»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8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510"/>
            <a:ext cx="7571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 рожденье Эскимо!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4" y="865885"/>
            <a:ext cx="399644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4" y="3816403"/>
            <a:ext cx="4355976" cy="2903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12060" y="1656249"/>
            <a:ext cx="453650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728504"/>
            <a:ext cx="2987824" cy="199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8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899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" descr="IMG_20170124_0947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143500" cy="587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IMG_20170124_1021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205038"/>
            <a:ext cx="4195763" cy="4421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679254" y="116632"/>
            <a:ext cx="5453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Театральная постановка </a:t>
            </a: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«День рожденье Эскимо»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316961"/>
            <a:ext cx="2182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00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 группа </a:t>
            </a:r>
            <a:endParaRPr lang="ru-RU" sz="3600" b="1" cap="all" spc="0" dirty="0">
              <a:ln/>
              <a:solidFill>
                <a:srgbClr val="00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63662"/>
            <a:ext cx="4680012" cy="3120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80695" y="854714"/>
            <a:ext cx="399644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07" y="3645024"/>
            <a:ext cx="4279155" cy="2852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77" y="3717032"/>
            <a:ext cx="4171143" cy="2780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2601" y="146637"/>
            <a:ext cx="83956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Практический семинар в рамках работы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стажировочной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площадки по введению ФГОС ДО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57" y="3183359"/>
            <a:ext cx="89180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Тема: «Разработка и реализация информационных проектов»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458" y="6266961"/>
            <a:ext cx="81710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МАДОУ №3, МАДОУ №21, МБДОУЦРР №28, МБДОУ №27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8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916832"/>
            <a:ext cx="5158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следующей встречи…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645024"/>
            <a:ext cx="392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 подготовили :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 психолог  Семенюк С.П.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Лахтина О.В.</a:t>
            </a:r>
          </a:p>
        </p:txBody>
      </p:sp>
    </p:spTree>
    <p:extLst>
      <p:ext uri="{BB962C8B-B14F-4D97-AF65-F5344CB8AC3E}">
        <p14:creationId xmlns:p14="http://schemas.microsoft.com/office/powerpoint/2010/main" val="14859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899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2505" y="980728"/>
            <a:ext cx="530619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 нашей газеты вы узнаете 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проходили</a:t>
            </a:r>
            <a:r>
              <a:rPr lang="ru-RU" sz="5400" b="1" cap="none" spc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6364" y="2350508"/>
            <a:ext cx="589437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ru-RU" sz="3200" b="1" cap="none" spc="0" dirty="0" smtClean="0">
                <a:ln w="11430"/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праздники;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dirty="0" smtClean="0">
                <a:ln w="11430"/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Выставки творческих работ;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cap="none" spc="0" dirty="0" smtClean="0">
                <a:ln w="11430"/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Театральная неделя.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dirty="0" smtClean="0">
                <a:ln w="11430"/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рожденье эскимо.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cap="none" spc="0" dirty="0" smtClean="0">
                <a:ln w="11430"/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Практический семинар </a:t>
            </a:r>
          </a:p>
          <a:p>
            <a:r>
              <a:rPr lang="ru-RU" sz="3200" b="1" cap="none" spc="0" dirty="0" smtClean="0">
                <a:ln w="11430"/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«Разработка и реализация </a:t>
            </a:r>
          </a:p>
          <a:p>
            <a:r>
              <a:rPr lang="ru-RU" sz="3200" b="1" cap="none" spc="0" dirty="0" smtClean="0">
                <a:ln w="11430"/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информационных проектов»</a:t>
            </a:r>
            <a:endParaRPr lang="ru-RU" sz="3200" b="1" cap="none" spc="0" dirty="0">
              <a:ln w="11430"/>
              <a:solidFill>
                <a:srgbClr val="66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147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588" y="356997"/>
            <a:ext cx="3527884" cy="2351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53" y="332656"/>
            <a:ext cx="3600400" cy="240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8" y="4005064"/>
            <a:ext cx="3868040" cy="2578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433" y="4005064"/>
            <a:ext cx="3868039" cy="2578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2760" y="140973"/>
            <a:ext cx="4243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Новогодние утренники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732727"/>
            <a:ext cx="307808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Серебро, огни и блестки,-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Целый мир из серебра!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жемчугах горят березки,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Черно-голые вчера. </a:t>
            </a:r>
          </a:p>
        </p:txBody>
      </p:sp>
    </p:spTree>
    <p:extLst>
      <p:ext uri="{BB962C8B-B14F-4D97-AF65-F5344CB8AC3E}">
        <p14:creationId xmlns:p14="http://schemas.microsoft.com/office/powerpoint/2010/main" val="4122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232753"/>
            <a:ext cx="3414422" cy="2276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74" y="156952"/>
            <a:ext cx="3654152" cy="243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80" y="156952"/>
            <a:ext cx="3438228" cy="229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3168352" cy="2112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276700"/>
            <a:ext cx="3697002" cy="2464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43808" y="2420888"/>
            <a:ext cx="293407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Нарядили елку в праздничное платье: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пестрые гирлянды, в яркие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огни.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899" y="19111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928" y="188640"/>
            <a:ext cx="3923928" cy="261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52" y="3933056"/>
            <a:ext cx="4164497" cy="277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3834680" cy="2556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3848" y="2847946"/>
            <a:ext cx="26642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песнями весёлыми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старый тёмный лес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Зимушка приехала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сундучком чудес.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948" y="4185209"/>
            <a:ext cx="3743908" cy="2495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17031"/>
            <a:ext cx="399644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29" y="3789040"/>
            <a:ext cx="3923928" cy="261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76672"/>
            <a:ext cx="4157055" cy="277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13" y="476671"/>
            <a:ext cx="4211960" cy="2807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6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3175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861048"/>
            <a:ext cx="3923928" cy="261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93030"/>
            <a:ext cx="4391980" cy="2927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785" y="332656"/>
            <a:ext cx="4283968" cy="2855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388843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5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377" y="260647"/>
            <a:ext cx="4067944" cy="2711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0" y="3773786"/>
            <a:ext cx="4031936" cy="2687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40" y="3525897"/>
            <a:ext cx="4391159" cy="2927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820988" cy="254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3220" y="2588711"/>
            <a:ext cx="31729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ледяной карете мчится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Зимушка-зима,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крыльями стучится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сонные дома.</a:t>
            </a:r>
          </a:p>
        </p:txBody>
      </p:sp>
    </p:spTree>
    <p:extLst>
      <p:ext uri="{BB962C8B-B14F-4D97-AF65-F5344CB8AC3E}">
        <p14:creationId xmlns:p14="http://schemas.microsoft.com/office/powerpoint/2010/main" val="12262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вогодняя карти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50" y="0"/>
            <a:ext cx="9200899" cy="69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89" y="3899515"/>
            <a:ext cx="4077902" cy="2718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3688" y="2882545"/>
            <a:ext cx="293407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Разукрасилась зима: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уборе бахрома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прозрачных льдинок,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Звездочек-снежинок.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71" y="209281"/>
            <a:ext cx="3693969" cy="2462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823" y="372080"/>
            <a:ext cx="4034368" cy="2689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71" y="4254225"/>
            <a:ext cx="3545838" cy="2363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92777" y="61361"/>
            <a:ext cx="39584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Творческие работы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0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182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24</cp:revision>
  <dcterms:created xsi:type="dcterms:W3CDTF">2017-01-04T00:43:39Z</dcterms:created>
  <dcterms:modified xsi:type="dcterms:W3CDTF">2017-02-19T13:09:22Z</dcterms:modified>
</cp:coreProperties>
</file>