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71" r:id="rId8"/>
    <p:sldId id="270" r:id="rId9"/>
    <p:sldId id="261" r:id="rId10"/>
    <p:sldId id="263" r:id="rId11"/>
    <p:sldId id="269" r:id="rId12"/>
    <p:sldId id="268" r:id="rId13"/>
    <p:sldId id="272" r:id="rId14"/>
    <p:sldId id="273" r:id="rId15"/>
    <p:sldId id="264" r:id="rId16"/>
    <p:sldId id="274" r:id="rId17"/>
    <p:sldId id="260" r:id="rId18"/>
    <p:sldId id="275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2" d="100"/>
          <a:sy n="62" d="100"/>
        </p:scale>
        <p:origin x="-2940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5/89/589d449f38a0fa9ecf5eb4e7e20846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83"/>
            <a:ext cx="926311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492896"/>
            <a:ext cx="41938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«Наше лето!»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8267" y="6362283"/>
            <a:ext cx="282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Г. Бердск, лето 2017</a:t>
            </a:r>
            <a:endParaRPr lang="ru-RU" sz="2400" dirty="0"/>
          </a:p>
        </p:txBody>
      </p:sp>
      <p:pic>
        <p:nvPicPr>
          <p:cNvPr id="1028" name="Picture 4" descr="Картинки по запросу жара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319688" cy="25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зонтиками от жары п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117" y="2762693"/>
            <a:ext cx="4590827" cy="2582341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785010"/>
            <a:ext cx="5816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Электронная газета № </a:t>
            </a:r>
            <a:r>
              <a:rPr lang="ru-RU" sz="40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31</a:t>
            </a:r>
            <a:endParaRPr lang="ru-RU" sz="40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9330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Заходите к нам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«Огонёк»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95339" y="2446729"/>
            <a:ext cx="3782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МБДОУЦРР №28 «Огонёк»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Архив\Алёна\фото\Attachments_kifirovna1710@yandex.ru_2017-08-21_12-27-50 (1)\20170622_0913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42852"/>
            <a:ext cx="5500725" cy="3300435"/>
          </a:xfrm>
          <a:prstGeom prst="rect">
            <a:avLst/>
          </a:prstGeom>
          <a:noFill/>
        </p:spPr>
      </p:pic>
      <p:pic>
        <p:nvPicPr>
          <p:cNvPr id="32771" name="Picture 3" descr="D:\Архив\Алёна\фото\Attachments_kifirovna1710@yandex.ru_2017-08-21_12-27-50 (1)\20170622_0913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500438"/>
            <a:ext cx="5143536" cy="30861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4143380"/>
            <a:ext cx="3357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Великие актеры!</a:t>
            </a:r>
            <a:endParaRPr lang="ru-RU" sz="4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Картинки по запросу театр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80" y="407181"/>
            <a:ext cx="26289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6612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  спектакли…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2949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Теневой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театр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30" y="548680"/>
            <a:ext cx="3815408" cy="2543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3967650" cy="264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314" y="3645024"/>
            <a:ext cx="3967650" cy="264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0" name="Picture 6" descr="Картинки по запросу пнг дети силуэ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03006"/>
            <a:ext cx="4150646" cy="12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264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96952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789040"/>
            <a:ext cx="3497627" cy="262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1598" y="389273"/>
            <a:ext cx="46754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Участвовали в Шоу </a:t>
            </a:r>
          </a:p>
          <a:p>
            <a:pPr algn="ctr"/>
            <a:r>
              <a:rPr lang="ru-RU" sz="36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мыльных пузырей</a:t>
            </a:r>
            <a:endParaRPr lang="ru-RU" sz="3600" b="1" cap="all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96623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дунуть посильней,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много пузырей!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за что их не поймать.</a:t>
            </a:r>
          </a:p>
        </p:txBody>
      </p:sp>
    </p:spTree>
    <p:extLst>
      <p:ext uri="{BB962C8B-B14F-4D97-AF65-F5344CB8AC3E}">
        <p14:creationId xmlns:p14="http://schemas.microsoft.com/office/powerpoint/2010/main" val="14531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0768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717031"/>
            <a:ext cx="4752528" cy="267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63689" y="260648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Смотрели Спектакли…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2846" y="1196752"/>
            <a:ext cx="3914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Царевна - Лягушка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423984" cy="34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царевна лягушка пн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634" y="1988840"/>
            <a:ext cx="3251814" cy="16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3152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Колобок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Картинки по запросу колобок пнг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" y="1107108"/>
            <a:ext cx="2665019" cy="22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казка колобок пн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078284"/>
            <a:ext cx="2567276" cy="23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G_59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006" y="4077072"/>
            <a:ext cx="3473372" cy="2315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E:\IMG_59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642" y="2113732"/>
            <a:ext cx="3485070" cy="232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E:\IMG_59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15139"/>
            <a:ext cx="3482373" cy="232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5438492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пылу с жару из печи,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минуты не молчит –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тропинке катится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Подвигами хвалится.</a:t>
            </a:r>
          </a:p>
        </p:txBody>
      </p:sp>
    </p:spTree>
    <p:extLst>
      <p:ext uri="{BB962C8B-B14F-4D97-AF65-F5344CB8AC3E}">
        <p14:creationId xmlns:p14="http://schemas.microsoft.com/office/powerpoint/2010/main" val="36060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Архив\Алёна\фото\Attachments_kifirovna1710@yandex.ru_2017-08-21_12-27-50 (1)\20170630_1025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14290"/>
            <a:ext cx="5857916" cy="35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D:\Архив\Алёна\фото\Attachments_kifirovna1710@yandex.ru_2017-08-21_12-27-50 (1)\20170620_113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1577" y="3026167"/>
            <a:ext cx="4206876" cy="315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4810" y="4214818"/>
            <a:ext cx="42148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ПРОСТО весело проводили время…</a:t>
            </a:r>
          </a:p>
        </p:txBody>
      </p:sp>
      <p:pic>
        <p:nvPicPr>
          <p:cNvPr id="33798" name="Picture 6" descr="http://eduportal44.ru/Kostroma_EDU/ds_48/structure/SiteAssets/SitePages/%D0%A0%D1%83%D0%BA%D0%BE%D0%B2%D0%BE%D0%B4%D1%81%D1%82%D0%B2%D0%BE.%20%D0%9F%D0%B5%D0%B4%D0%B0%D0%B3%D0%BE%D0%B3%D0%B8%D1%87%D0%B5%D1%81%D0%BA%D0%B8%D0%B9%20(%D0%BD%D0%B0%D1%83%D1%87%D0%BD%D0%BE-%D0%BF%D0%B5%D0%B4%D0%B0%D0%B3%D0%BE%D0%B3%D0%B8%D1%87%D0%B5%D1%81%D0%BA%D0%B8%D0%B9%20%D1%81%D0%BE%D1%81%D1%82%D0%B0%D0%B2)/4kWEN7GlBR%5b1%5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2357454" cy="208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944" y="2780928"/>
            <a:ext cx="4839525" cy="322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Доу 28\Desktop\фото\5.06.17 год\IMG_58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292888" y="1844824"/>
            <a:ext cx="4752527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2431"/>
            <a:ext cx="4857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 гуляли….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65" y="42431"/>
            <a:ext cx="3724304" cy="27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Архив\Алёна\фото\Attachments_kifirovna1710@yandex.ru_2017-08-21_12-27-50 (1)\20170608_1151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31" y="285728"/>
            <a:ext cx="4976849" cy="298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D:\Архив\Алёна\фото\Attachments_kifirovna1710@yandex.ru_2017-08-21_12-27-50 (1)\20170608_1153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571876"/>
            <a:ext cx="5000692" cy="300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D:\Архив\Алёна\фото\Attachments_kifirovna1710@yandex.ru_2017-08-21_12-27-50 (1)\20170608_1149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3071801" cy="511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3387" y="-19705"/>
            <a:ext cx="28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Играли…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у 28\Desktop\фото\5.06.17 год\IMG_58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591024"/>
            <a:ext cx="4464497" cy="2977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C:\Users\Доу 28\Desktop\фото\5.06.17 год\IMG_58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9912" y="692696"/>
            <a:ext cx="507501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Картинки по запросу лето дети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859188" cy="18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лето дети пн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68" y="1211104"/>
            <a:ext cx="2952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2531"/>
            <a:ext cx="29527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Радовались ,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что на улице 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1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:\Архив\Алёна\фото\Attachments_kifirovna1710@yandex.ru_2017-08-21_12-27-50 (1)\20170630_0953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27" y="2125081"/>
            <a:ext cx="3988345" cy="351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85728"/>
            <a:ext cx="82541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новых встреч!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65767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подготовили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 психолог 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Семенюк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С.П.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Лахтина О.В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Никифорова А.А.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Из нашей газеты вы узнаете, как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нас прошло лето: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784" y="1685448"/>
            <a:ext cx="87144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нас было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 разных дел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Смотрите и  удивляйтесь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Картинки по запросу лето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6191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фото\Attachments_kifirovna1710@yandex.ru_2017-08-21_12-27-50 (1)\20170608_1150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35888"/>
            <a:ext cx="7128792" cy="427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Картинки по запросу лето пн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73528"/>
            <a:ext cx="3211862" cy="1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2525" y="4912027"/>
            <a:ext cx="2980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так много света?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вдруг так тепло?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Оттого, что это – лето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лето к нам пришло.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2742" y="4692978"/>
            <a:ext cx="28406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Оттого и каждый день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длиннее, что ни день,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ночи,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 от ночи,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короче и короче…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9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рхив\Алёна\фото\Attachments_kifirovna1710@yandex.ru_2017-08-21_12-27-50 (1)\20170605_1711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2071702" cy="3452837"/>
          </a:xfrm>
          <a:prstGeom prst="rect">
            <a:avLst/>
          </a:prstGeom>
          <a:noFill/>
        </p:spPr>
      </p:pic>
      <p:pic>
        <p:nvPicPr>
          <p:cNvPr id="1028" name="Picture 4" descr="D:\Архив\Алёна\фото\Attachments_kifirovna1710@yandex.ru_2017-08-21_12-27-50 (1)\20170605_1711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28604"/>
            <a:ext cx="2114533" cy="3524222"/>
          </a:xfrm>
          <a:prstGeom prst="rect">
            <a:avLst/>
          </a:prstGeom>
          <a:noFill/>
        </p:spPr>
      </p:pic>
      <p:pic>
        <p:nvPicPr>
          <p:cNvPr id="1029" name="Picture 5" descr="D:\Архив\Алёна\фото\Attachments_kifirovna1710@yandex.ru_2017-08-21_12-27-50 (1)\20170605_1712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642918"/>
            <a:ext cx="3514749" cy="58579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9902433">
            <a:off x="-379926" y="5205199"/>
            <a:ext cx="36771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«Троица»</a:t>
            </a:r>
            <a:endParaRPr lang="ru-RU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31" name="AutoShape 7" descr="https://www.chitalnya.ru/upload3/570/50f0b762abecaa97ac64bfd333aed49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www.chitalnya.ru/upload3/570/50f0b762abecaa97ac64bfd333aed49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Картинки по запросу березовая ветка 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912" y="3976802"/>
            <a:ext cx="2516088" cy="24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3783229"/>
            <a:ext cx="247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народными традициями…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Архив\Алёна\фото\Attachments_kifirovna1710@yandex.ru_2017-08-21_12-27-50 (1)\20170605_1711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1414"/>
            <a:ext cx="2214578" cy="3469506"/>
          </a:xfrm>
          <a:prstGeom prst="rect">
            <a:avLst/>
          </a:prstGeom>
          <a:noFill/>
        </p:spPr>
      </p:pic>
      <p:pic>
        <p:nvPicPr>
          <p:cNvPr id="27651" name="Picture 3" descr="D:\Архив\Алёна\фото\Attachments_kifirovna1710@yandex.ru_2017-08-21_12-27-50 (1)\20170605_1712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42852"/>
            <a:ext cx="2271728" cy="2357454"/>
          </a:xfrm>
          <a:prstGeom prst="rect">
            <a:avLst/>
          </a:prstGeom>
          <a:noFill/>
        </p:spPr>
      </p:pic>
      <p:pic>
        <p:nvPicPr>
          <p:cNvPr id="27652" name="Picture 4" descr="D:\Архив\Алёна\фото\Attachments_kifirovna1710@yandex.ru_2017-08-21_12-27-50 (1)\20170605_1713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2643182"/>
            <a:ext cx="2314591" cy="3857652"/>
          </a:xfrm>
          <a:prstGeom prst="rect">
            <a:avLst/>
          </a:prstGeom>
          <a:noFill/>
        </p:spPr>
      </p:pic>
      <p:pic>
        <p:nvPicPr>
          <p:cNvPr id="27653" name="Picture 5" descr="D:\Архив\Алёна\фото\Attachments_kifirovna1710@yandex.ru_2017-08-21_12-27-50 (1)\20170605_1712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9"/>
          <a:stretch>
            <a:fillRect/>
          </a:stretch>
        </p:blipFill>
        <p:spPr bwMode="auto">
          <a:xfrm>
            <a:off x="566277" y="3643314"/>
            <a:ext cx="2291211" cy="3000396"/>
          </a:xfrm>
          <a:prstGeom prst="rect">
            <a:avLst/>
          </a:prstGeom>
          <a:noFill/>
        </p:spPr>
      </p:pic>
      <p:pic>
        <p:nvPicPr>
          <p:cNvPr id="27654" name="Picture 6" descr="D:\Архив\Алёна\фото\Attachments_kifirovna1710@yandex.ru_2017-08-21_12-27-50 (1)\20170605_16185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785794"/>
            <a:ext cx="321471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Архив\Алёна\фото\Attachments_kifirovna1710@yandex.ru_2017-08-21_12-27-50 (1)\20170608_114752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6072230" cy="3643338"/>
          </a:xfrm>
          <a:prstGeom prst="rect">
            <a:avLst/>
          </a:prstGeom>
          <a:noFill/>
        </p:spPr>
      </p:pic>
      <p:pic>
        <p:nvPicPr>
          <p:cNvPr id="28675" name="Picture 3" descr="D:\Архив\Алёна\фото\Attachments_kifirovna1710@yandex.ru_2017-08-21_12-27-50 (1)\20170608_1149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56" y="3500438"/>
            <a:ext cx="5072013" cy="3043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4143380"/>
            <a:ext cx="33575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Нам любое задание По-плечу!!</a:t>
            </a:r>
            <a:endParaRPr lang="ru-RU" sz="4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Картинки по запросу лето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2586">
            <a:off x="4119451" y="576145"/>
            <a:ext cx="4619873" cy="40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37312"/>
            <a:ext cx="29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15141"/>
            <a:ext cx="2726000" cy="363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73885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08848" y="221739"/>
            <a:ext cx="6726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Справляли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праздник «Ивана Купалы»</a:t>
            </a:r>
            <a:endParaRPr lang="ru-RU" sz="24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AutoShape 2" descr="Картинки по запросу иван купа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565" y="3429000"/>
            <a:ext cx="3221603" cy="30041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608" y="5445224"/>
            <a:ext cx="3299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Иван Купала день —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реку все, кому не лень.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хороводы и костры,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Надежды, тайные мечты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22920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прекрасным праздником, друзья!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нам грустить нельзя.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лучше уж венок сплести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ним любовь свою найти!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4664"/>
            <a:ext cx="4247964" cy="283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24" y="3429000"/>
            <a:ext cx="4361676" cy="290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0324" y="1124744"/>
            <a:ext cx="41677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Смотрели</a:t>
            </a:r>
          </a:p>
          <a:p>
            <a:pPr algn="ctr"/>
            <a:r>
              <a:rPr lang="ru-RU" sz="32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занимательные</a:t>
            </a:r>
            <a:endParaRPr lang="ru-RU" sz="32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044552"/>
            <a:ext cx="35278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и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эксперименты</a:t>
            </a:r>
            <a:endParaRPr lang="ru-RU" sz="3200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44522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всё – эксперименты –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моменты!</a:t>
            </a:r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262922"/>
            <a:ext cx="1912367" cy="199204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Архив\Алёна\фото\Attachments_kifirovna1710@yandex.ru_2017-08-21_12-27-50 (1)\20170613_1617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42852"/>
            <a:ext cx="5119724" cy="3071834"/>
          </a:xfrm>
          <a:prstGeom prst="rect">
            <a:avLst/>
          </a:prstGeom>
          <a:noFill/>
        </p:spPr>
      </p:pic>
      <p:pic>
        <p:nvPicPr>
          <p:cNvPr id="30723" name="Picture 3" descr="D:\Архив\Алёна\фото\Attachments_kifirovna1710@yandex.ru_2017-08-21_12-27-50 (1)\20170613_1617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5643602" cy="33861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6643" y="159976"/>
            <a:ext cx="35719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Талантливые художники</a:t>
            </a:r>
            <a:endParaRPr lang="ru-RU" sz="40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25" name="Picture 5" descr="https://img-fotki.yandex.ru/get/9223/134091466.8d/0_bd0ed_23304315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17402"/>
            <a:ext cx="2286006" cy="21945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6440" y="3645024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рисую лето –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какого цвета?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краской –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газонах розы,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зеленой – поле,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лугах покосы.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Синей краской – небо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ручей певучий.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7520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188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Administrator</cp:lastModifiedBy>
  <cp:revision>26</cp:revision>
  <dcterms:modified xsi:type="dcterms:W3CDTF">2017-09-13T14:18:07Z</dcterms:modified>
</cp:coreProperties>
</file>