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2" r:id="rId6"/>
    <p:sldId id="267" r:id="rId7"/>
    <p:sldId id="259" r:id="rId8"/>
    <p:sldId id="261" r:id="rId9"/>
    <p:sldId id="263" r:id="rId10"/>
    <p:sldId id="264" r:id="rId11"/>
    <p:sldId id="265" r:id="rId12"/>
    <p:sldId id="266" r:id="rId13"/>
    <p:sldId id="275" r:id="rId14"/>
    <p:sldId id="268" r:id="rId15"/>
    <p:sldId id="274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51B1F-1BD1-4DA4-A78A-6390B83BCDD1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47EB4-3966-4C16-8B44-02E8B2112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3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479-DC7D-4F8A-A0BF-077E876A2D8B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D3D-8476-436D-BA79-244D5EFA6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1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479-DC7D-4F8A-A0BF-077E876A2D8B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D3D-8476-436D-BA79-244D5EFA6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8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479-DC7D-4F8A-A0BF-077E876A2D8B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D3D-8476-436D-BA79-244D5EFA6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4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479-DC7D-4F8A-A0BF-077E876A2D8B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D3D-8476-436D-BA79-244D5EFA6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1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479-DC7D-4F8A-A0BF-077E876A2D8B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D3D-8476-436D-BA79-244D5EFA6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7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479-DC7D-4F8A-A0BF-077E876A2D8B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D3D-8476-436D-BA79-244D5EFA6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479-DC7D-4F8A-A0BF-077E876A2D8B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D3D-8476-436D-BA79-244D5EFA6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9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479-DC7D-4F8A-A0BF-077E876A2D8B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D3D-8476-436D-BA79-244D5EFA6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3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479-DC7D-4F8A-A0BF-077E876A2D8B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D3D-8476-436D-BA79-244D5EFA6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479-DC7D-4F8A-A0BF-077E876A2D8B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D3D-8476-436D-BA79-244D5EFA6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479-DC7D-4F8A-A0BF-077E876A2D8B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AD3D-8476-436D-BA79-244D5EFA6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B479-DC7D-4F8A-A0BF-077E876A2D8B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AD3D-8476-436D-BA79-244D5EFA6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4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по псих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019"/>
            <a:ext cx="9144001" cy="686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3568" y="3290832"/>
            <a:ext cx="2466510" cy="1985168"/>
            <a:chOff x="441" y="184"/>
            <a:chExt cx="3939" cy="2871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942 w 895"/>
                <a:gd name="T1" fmla="*/ 0 h 1223"/>
                <a:gd name="T2" fmla="*/ 1193 w 895"/>
                <a:gd name="T3" fmla="*/ 21 h 1223"/>
                <a:gd name="T4" fmla="*/ 1399 w 895"/>
                <a:gd name="T5" fmla="*/ 70 h 1223"/>
                <a:gd name="T6" fmla="*/ 1574 w 895"/>
                <a:gd name="T7" fmla="*/ 138 h 1223"/>
                <a:gd name="T8" fmla="*/ 1699 w 895"/>
                <a:gd name="T9" fmla="*/ 256 h 1223"/>
                <a:gd name="T10" fmla="*/ 1793 w 895"/>
                <a:gd name="T11" fmla="*/ 395 h 1223"/>
                <a:gd name="T12" fmla="*/ 1845 w 895"/>
                <a:gd name="T13" fmla="*/ 572 h 1223"/>
                <a:gd name="T14" fmla="*/ 1866 w 895"/>
                <a:gd name="T15" fmla="*/ 790 h 1223"/>
                <a:gd name="T16" fmla="*/ 1835 w 895"/>
                <a:gd name="T17" fmla="*/ 1106 h 1223"/>
                <a:gd name="T18" fmla="*/ 1772 w 895"/>
                <a:gd name="T19" fmla="*/ 1401 h 1223"/>
                <a:gd name="T20" fmla="*/ 1647 w 895"/>
                <a:gd name="T21" fmla="*/ 1658 h 1223"/>
                <a:gd name="T22" fmla="*/ 1545 w 895"/>
                <a:gd name="T23" fmla="*/ 1815 h 1223"/>
                <a:gd name="T24" fmla="*/ 1420 w 895"/>
                <a:gd name="T25" fmla="*/ 1933 h 1223"/>
                <a:gd name="T26" fmla="*/ 1274 w 895"/>
                <a:gd name="T27" fmla="*/ 2022 h 1223"/>
                <a:gd name="T28" fmla="*/ 1120 w 895"/>
                <a:gd name="T29" fmla="*/ 2081 h 1223"/>
                <a:gd name="T30" fmla="*/ 942 w 895"/>
                <a:gd name="T31" fmla="*/ 2090 h 1223"/>
                <a:gd name="T32" fmla="*/ 726 w 895"/>
                <a:gd name="T33" fmla="*/ 2071 h 1223"/>
                <a:gd name="T34" fmla="*/ 527 w 895"/>
                <a:gd name="T35" fmla="*/ 1982 h 1223"/>
                <a:gd name="T36" fmla="*/ 363 w 895"/>
                <a:gd name="T37" fmla="*/ 1844 h 1223"/>
                <a:gd name="T38" fmla="*/ 217 w 895"/>
                <a:gd name="T39" fmla="*/ 1658 h 1223"/>
                <a:gd name="T40" fmla="*/ 94 w 895"/>
                <a:gd name="T41" fmla="*/ 1401 h 1223"/>
                <a:gd name="T42" fmla="*/ 21 w 895"/>
                <a:gd name="T43" fmla="*/ 1106 h 1223"/>
                <a:gd name="T44" fmla="*/ 0 w 895"/>
                <a:gd name="T45" fmla="*/ 790 h 1223"/>
                <a:gd name="T46" fmla="*/ 21 w 895"/>
                <a:gd name="T47" fmla="*/ 583 h 1223"/>
                <a:gd name="T48" fmla="*/ 73 w 895"/>
                <a:gd name="T49" fmla="*/ 395 h 1223"/>
                <a:gd name="T50" fmla="*/ 165 w 895"/>
                <a:gd name="T51" fmla="*/ 256 h 1223"/>
                <a:gd name="T52" fmla="*/ 300 w 895"/>
                <a:gd name="T53" fmla="*/ 149 h 1223"/>
                <a:gd name="T54" fmla="*/ 477 w 895"/>
                <a:gd name="T55" fmla="*/ 70 h 1223"/>
                <a:gd name="T56" fmla="*/ 694 w 895"/>
                <a:gd name="T57" fmla="*/ 21 h 1223"/>
                <a:gd name="T58" fmla="*/ 942 w 895"/>
                <a:gd name="T59" fmla="*/ 0 h 1223"/>
                <a:gd name="T60" fmla="*/ 527 w 895"/>
                <a:gd name="T61" fmla="*/ 977 h 1223"/>
                <a:gd name="T62" fmla="*/ 527 w 895"/>
                <a:gd name="T63" fmla="*/ 996 h 1223"/>
                <a:gd name="T64" fmla="*/ 538 w 895"/>
                <a:gd name="T65" fmla="*/ 1164 h 1223"/>
                <a:gd name="T66" fmla="*/ 580 w 895"/>
                <a:gd name="T67" fmla="*/ 1321 h 1223"/>
                <a:gd name="T68" fmla="*/ 653 w 895"/>
                <a:gd name="T69" fmla="*/ 1459 h 1223"/>
                <a:gd name="T70" fmla="*/ 746 w 895"/>
                <a:gd name="T71" fmla="*/ 1559 h 1223"/>
                <a:gd name="T72" fmla="*/ 840 w 895"/>
                <a:gd name="T73" fmla="*/ 1627 h 1223"/>
                <a:gd name="T74" fmla="*/ 942 w 895"/>
                <a:gd name="T75" fmla="*/ 1647 h 1223"/>
                <a:gd name="T76" fmla="*/ 1047 w 895"/>
                <a:gd name="T77" fmla="*/ 1627 h 1223"/>
                <a:gd name="T78" fmla="*/ 1130 w 895"/>
                <a:gd name="T79" fmla="*/ 1559 h 1223"/>
                <a:gd name="T80" fmla="*/ 1211 w 895"/>
                <a:gd name="T81" fmla="*/ 1459 h 1223"/>
                <a:gd name="T82" fmla="*/ 1274 w 895"/>
                <a:gd name="T83" fmla="*/ 1331 h 1223"/>
                <a:gd name="T84" fmla="*/ 1316 w 895"/>
                <a:gd name="T85" fmla="*/ 1174 h 1223"/>
                <a:gd name="T86" fmla="*/ 1326 w 895"/>
                <a:gd name="T87" fmla="*/ 996 h 1223"/>
                <a:gd name="T88" fmla="*/ 1326 w 895"/>
                <a:gd name="T89" fmla="*/ 977 h 1223"/>
                <a:gd name="T90" fmla="*/ 1305 w 895"/>
                <a:gd name="T91" fmla="*/ 800 h 1223"/>
                <a:gd name="T92" fmla="*/ 1253 w 895"/>
                <a:gd name="T93" fmla="*/ 641 h 1223"/>
                <a:gd name="T94" fmla="*/ 1172 w 895"/>
                <a:gd name="T95" fmla="*/ 533 h 1223"/>
                <a:gd name="T96" fmla="*/ 1057 w 895"/>
                <a:gd name="T97" fmla="*/ 473 h 1223"/>
                <a:gd name="T98" fmla="*/ 922 w 895"/>
                <a:gd name="T99" fmla="*/ 444 h 1223"/>
                <a:gd name="T100" fmla="*/ 799 w 895"/>
                <a:gd name="T101" fmla="*/ 473 h 1223"/>
                <a:gd name="T102" fmla="*/ 694 w 895"/>
                <a:gd name="T103" fmla="*/ 533 h 1223"/>
                <a:gd name="T104" fmla="*/ 611 w 895"/>
                <a:gd name="T105" fmla="*/ 641 h 1223"/>
                <a:gd name="T106" fmla="*/ 548 w 895"/>
                <a:gd name="T107" fmla="*/ 800 h 1223"/>
                <a:gd name="T108" fmla="*/ 527 w 895"/>
                <a:gd name="T109" fmla="*/ 977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689 w 3316"/>
                <a:gd name="T1" fmla="*/ 409 h 5958"/>
                <a:gd name="T2" fmla="*/ 689 w 3316"/>
                <a:gd name="T3" fmla="*/ 439 h 5958"/>
                <a:gd name="T4" fmla="*/ 594 w 3316"/>
                <a:gd name="T5" fmla="*/ 410 h 5958"/>
                <a:gd name="T6" fmla="*/ 168 w 3316"/>
                <a:gd name="T7" fmla="*/ 457 h 5958"/>
                <a:gd name="T8" fmla="*/ 185 w 3316"/>
                <a:gd name="T9" fmla="*/ 419 h 5958"/>
                <a:gd name="T10" fmla="*/ 150 w 3316"/>
                <a:gd name="T11" fmla="*/ 444 h 5958"/>
                <a:gd name="T12" fmla="*/ 157 w 3316"/>
                <a:gd name="T13" fmla="*/ 346 h 5958"/>
                <a:gd name="T14" fmla="*/ 197 w 3316"/>
                <a:gd name="T15" fmla="*/ 208 h 5958"/>
                <a:gd name="T16" fmla="*/ 536 w 3316"/>
                <a:gd name="T17" fmla="*/ 344 h 5958"/>
                <a:gd name="T18" fmla="*/ 667 w 3316"/>
                <a:gd name="T19" fmla="*/ 415 h 5958"/>
                <a:gd name="T20" fmla="*/ 246 w 3316"/>
                <a:gd name="T21" fmla="*/ 1121 h 5958"/>
                <a:gd name="T22" fmla="*/ 514 w 3316"/>
                <a:gd name="T23" fmla="*/ 275 h 5958"/>
                <a:gd name="T24" fmla="*/ 522 w 3316"/>
                <a:gd name="T25" fmla="*/ 305 h 5958"/>
                <a:gd name="T26" fmla="*/ 496 w 3316"/>
                <a:gd name="T27" fmla="*/ 297 h 5958"/>
                <a:gd name="T28" fmla="*/ 147 w 3316"/>
                <a:gd name="T29" fmla="*/ 1022 h 5958"/>
                <a:gd name="T30" fmla="*/ 27 w 3316"/>
                <a:gd name="T31" fmla="*/ 442 h 5958"/>
                <a:gd name="T32" fmla="*/ 17 w 3316"/>
                <a:gd name="T33" fmla="*/ 411 h 5958"/>
                <a:gd name="T34" fmla="*/ 44 w 3316"/>
                <a:gd name="T35" fmla="*/ 419 h 5958"/>
                <a:gd name="T36" fmla="*/ 120 w 3316"/>
                <a:gd name="T37" fmla="*/ 442 h 5958"/>
                <a:gd name="T38" fmla="*/ 470 w 3316"/>
                <a:gd name="T39" fmla="*/ 403 h 5958"/>
                <a:gd name="T40" fmla="*/ 678 w 3316"/>
                <a:gd name="T41" fmla="*/ 485 h 5958"/>
                <a:gd name="T42" fmla="*/ 242 w 3316"/>
                <a:gd name="T43" fmla="*/ 488 h 5958"/>
                <a:gd name="T44" fmla="*/ 427 w 3316"/>
                <a:gd name="T45" fmla="*/ 434 h 5958"/>
                <a:gd name="T46" fmla="*/ 499 w 3316"/>
                <a:gd name="T47" fmla="*/ 624 h 5958"/>
                <a:gd name="T48" fmla="*/ 555 w 3316"/>
                <a:gd name="T49" fmla="*/ 439 h 5958"/>
                <a:gd name="T50" fmla="*/ 237 w 3316"/>
                <a:gd name="T51" fmla="*/ 468 h 5958"/>
                <a:gd name="T52" fmla="*/ 31 w 3316"/>
                <a:gd name="T53" fmla="*/ 463 h 5958"/>
                <a:gd name="T54" fmla="*/ 147 w 3316"/>
                <a:gd name="T55" fmla="*/ 1047 h 5958"/>
                <a:gd name="T56" fmla="*/ 426 w 3316"/>
                <a:gd name="T57" fmla="*/ 1004 h 5958"/>
                <a:gd name="T58" fmla="*/ 174 w 3316"/>
                <a:gd name="T59" fmla="*/ 506 h 5958"/>
                <a:gd name="T60" fmla="*/ 220 w 3316"/>
                <a:gd name="T61" fmla="*/ 1011 h 5958"/>
                <a:gd name="T62" fmla="*/ 169 w 3316"/>
                <a:gd name="T63" fmla="*/ 820 h 5958"/>
                <a:gd name="T64" fmla="*/ 203 w 3316"/>
                <a:gd name="T65" fmla="*/ 956 h 5958"/>
                <a:gd name="T66" fmla="*/ 143 w 3316"/>
                <a:gd name="T67" fmla="*/ 832 h 5958"/>
                <a:gd name="T68" fmla="*/ 76 w 3316"/>
                <a:gd name="T69" fmla="*/ 530 h 5958"/>
                <a:gd name="T70" fmla="*/ 154 w 3316"/>
                <a:gd name="T71" fmla="*/ 645 h 5958"/>
                <a:gd name="T72" fmla="*/ 124 w 3316"/>
                <a:gd name="T73" fmla="*/ 653 h 5958"/>
                <a:gd name="T74" fmla="*/ 69 w 3316"/>
                <a:gd name="T75" fmla="*/ 534 h 5958"/>
                <a:gd name="T76" fmla="*/ 289 w 3316"/>
                <a:gd name="T77" fmla="*/ 858 h 5958"/>
                <a:gd name="T78" fmla="*/ 404 w 3316"/>
                <a:gd name="T79" fmla="*/ 728 h 5958"/>
                <a:gd name="T80" fmla="*/ 316 w 3316"/>
                <a:gd name="T81" fmla="*/ 943 h 5958"/>
                <a:gd name="T82" fmla="*/ 437 w 3316"/>
                <a:gd name="T83" fmla="*/ 571 h 5958"/>
                <a:gd name="T84" fmla="*/ 282 w 3316"/>
                <a:gd name="T85" fmla="*/ 732 h 5958"/>
                <a:gd name="T86" fmla="*/ 174 w 3316"/>
                <a:gd name="T87" fmla="*/ 419 h 5958"/>
                <a:gd name="T88" fmla="*/ 167 w 3316"/>
                <a:gd name="T89" fmla="*/ 444 h 5958"/>
                <a:gd name="T90" fmla="*/ 160 w 3316"/>
                <a:gd name="T91" fmla="*/ 419 h 5958"/>
                <a:gd name="T92" fmla="*/ 200 w 3316"/>
                <a:gd name="T93" fmla="*/ 288 h 5958"/>
                <a:gd name="T94" fmla="*/ 181 w 3316"/>
                <a:gd name="T95" fmla="*/ 310 h 5958"/>
                <a:gd name="T96" fmla="*/ 174 w 3316"/>
                <a:gd name="T97" fmla="*/ 280 h 5958"/>
                <a:gd name="T98" fmla="*/ 366 w 3316"/>
                <a:gd name="T99" fmla="*/ 66 h 5958"/>
                <a:gd name="T100" fmla="*/ 320 w 3316"/>
                <a:gd name="T101" fmla="*/ 66 h 5958"/>
                <a:gd name="T102" fmla="*/ 354 w 3316"/>
                <a:gd name="T103" fmla="*/ 5 h 5958"/>
                <a:gd name="T104" fmla="*/ 347 w 3316"/>
                <a:gd name="T105" fmla="*/ 35 h 5958"/>
                <a:gd name="T106" fmla="*/ 328 w 3316"/>
                <a:gd name="T107" fmla="*/ 13 h 5958"/>
                <a:gd name="T108" fmla="*/ 475 w 3316"/>
                <a:gd name="T109" fmla="*/ 167 h 5958"/>
                <a:gd name="T110" fmla="*/ 303 w 3316"/>
                <a:gd name="T111" fmla="*/ 101 h 5958"/>
                <a:gd name="T112" fmla="*/ 503 w 3316"/>
                <a:gd name="T113" fmla="*/ 179 h 5958"/>
                <a:gd name="T114" fmla="*/ 273 w 3316"/>
                <a:gd name="T115" fmla="*/ 241 h 5958"/>
                <a:gd name="T116" fmla="*/ 357 w 3316"/>
                <a:gd name="T117" fmla="*/ 317 h 5958"/>
                <a:gd name="T118" fmla="*/ 404 w 3316"/>
                <a:gd name="T119" fmla="*/ 241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212 w 895"/>
                <a:gd name="T1" fmla="*/ 0 h 1223"/>
                <a:gd name="T2" fmla="*/ 268 w 895"/>
                <a:gd name="T3" fmla="*/ 4 h 1223"/>
                <a:gd name="T4" fmla="*/ 314 w 895"/>
                <a:gd name="T5" fmla="*/ 14 h 1223"/>
                <a:gd name="T6" fmla="*/ 353 w 895"/>
                <a:gd name="T7" fmla="*/ 28 h 1223"/>
                <a:gd name="T8" fmla="*/ 382 w 895"/>
                <a:gd name="T9" fmla="*/ 52 h 1223"/>
                <a:gd name="T10" fmla="*/ 403 w 895"/>
                <a:gd name="T11" fmla="*/ 80 h 1223"/>
                <a:gd name="T12" fmla="*/ 414 w 895"/>
                <a:gd name="T13" fmla="*/ 117 h 1223"/>
                <a:gd name="T14" fmla="*/ 419 w 895"/>
                <a:gd name="T15" fmla="*/ 161 h 1223"/>
                <a:gd name="T16" fmla="*/ 412 w 895"/>
                <a:gd name="T17" fmla="*/ 225 h 1223"/>
                <a:gd name="T18" fmla="*/ 398 w 895"/>
                <a:gd name="T19" fmla="*/ 286 h 1223"/>
                <a:gd name="T20" fmla="*/ 370 w 895"/>
                <a:gd name="T21" fmla="*/ 338 h 1223"/>
                <a:gd name="T22" fmla="*/ 347 w 895"/>
                <a:gd name="T23" fmla="*/ 370 h 1223"/>
                <a:gd name="T24" fmla="*/ 319 w 895"/>
                <a:gd name="T25" fmla="*/ 394 h 1223"/>
                <a:gd name="T26" fmla="*/ 286 w 895"/>
                <a:gd name="T27" fmla="*/ 412 h 1223"/>
                <a:gd name="T28" fmla="*/ 251 w 895"/>
                <a:gd name="T29" fmla="*/ 424 h 1223"/>
                <a:gd name="T30" fmla="*/ 212 w 895"/>
                <a:gd name="T31" fmla="*/ 426 h 1223"/>
                <a:gd name="T32" fmla="*/ 163 w 895"/>
                <a:gd name="T33" fmla="*/ 422 h 1223"/>
                <a:gd name="T34" fmla="*/ 118 w 895"/>
                <a:gd name="T35" fmla="*/ 404 h 1223"/>
                <a:gd name="T36" fmla="*/ 81 w 895"/>
                <a:gd name="T37" fmla="*/ 376 h 1223"/>
                <a:gd name="T38" fmla="*/ 49 w 895"/>
                <a:gd name="T39" fmla="*/ 338 h 1223"/>
                <a:gd name="T40" fmla="*/ 21 w 895"/>
                <a:gd name="T41" fmla="*/ 286 h 1223"/>
                <a:gd name="T42" fmla="*/ 5 w 895"/>
                <a:gd name="T43" fmla="*/ 225 h 1223"/>
                <a:gd name="T44" fmla="*/ 0 w 895"/>
                <a:gd name="T45" fmla="*/ 161 h 1223"/>
                <a:gd name="T46" fmla="*/ 5 w 895"/>
                <a:gd name="T47" fmla="*/ 119 h 1223"/>
                <a:gd name="T48" fmla="*/ 16 w 895"/>
                <a:gd name="T49" fmla="*/ 80 h 1223"/>
                <a:gd name="T50" fmla="*/ 37 w 895"/>
                <a:gd name="T51" fmla="*/ 52 h 1223"/>
                <a:gd name="T52" fmla="*/ 67 w 895"/>
                <a:gd name="T53" fmla="*/ 30 h 1223"/>
                <a:gd name="T54" fmla="*/ 107 w 895"/>
                <a:gd name="T55" fmla="*/ 14 h 1223"/>
                <a:gd name="T56" fmla="*/ 156 w 895"/>
                <a:gd name="T57" fmla="*/ 4 h 1223"/>
                <a:gd name="T58" fmla="*/ 212 w 895"/>
                <a:gd name="T59" fmla="*/ 0 h 1223"/>
                <a:gd name="T60" fmla="*/ 118 w 895"/>
                <a:gd name="T61" fmla="*/ 199 h 1223"/>
                <a:gd name="T62" fmla="*/ 118 w 895"/>
                <a:gd name="T63" fmla="*/ 203 h 1223"/>
                <a:gd name="T64" fmla="*/ 121 w 895"/>
                <a:gd name="T65" fmla="*/ 237 h 1223"/>
                <a:gd name="T66" fmla="*/ 130 w 895"/>
                <a:gd name="T67" fmla="*/ 269 h 1223"/>
                <a:gd name="T68" fmla="*/ 147 w 895"/>
                <a:gd name="T69" fmla="*/ 297 h 1223"/>
                <a:gd name="T70" fmla="*/ 168 w 895"/>
                <a:gd name="T71" fmla="*/ 318 h 1223"/>
                <a:gd name="T72" fmla="*/ 189 w 895"/>
                <a:gd name="T73" fmla="*/ 332 h 1223"/>
                <a:gd name="T74" fmla="*/ 212 w 895"/>
                <a:gd name="T75" fmla="*/ 336 h 1223"/>
                <a:gd name="T76" fmla="*/ 235 w 895"/>
                <a:gd name="T77" fmla="*/ 332 h 1223"/>
                <a:gd name="T78" fmla="*/ 254 w 895"/>
                <a:gd name="T79" fmla="*/ 318 h 1223"/>
                <a:gd name="T80" fmla="*/ 272 w 895"/>
                <a:gd name="T81" fmla="*/ 297 h 1223"/>
                <a:gd name="T82" fmla="*/ 286 w 895"/>
                <a:gd name="T83" fmla="*/ 271 h 1223"/>
                <a:gd name="T84" fmla="*/ 295 w 895"/>
                <a:gd name="T85" fmla="*/ 239 h 1223"/>
                <a:gd name="T86" fmla="*/ 298 w 895"/>
                <a:gd name="T87" fmla="*/ 203 h 1223"/>
                <a:gd name="T88" fmla="*/ 298 w 895"/>
                <a:gd name="T89" fmla="*/ 199 h 1223"/>
                <a:gd name="T90" fmla="*/ 293 w 895"/>
                <a:gd name="T91" fmla="*/ 163 h 1223"/>
                <a:gd name="T92" fmla="*/ 281 w 895"/>
                <a:gd name="T93" fmla="*/ 131 h 1223"/>
                <a:gd name="T94" fmla="*/ 263 w 895"/>
                <a:gd name="T95" fmla="*/ 109 h 1223"/>
                <a:gd name="T96" fmla="*/ 237 w 895"/>
                <a:gd name="T97" fmla="*/ 96 h 1223"/>
                <a:gd name="T98" fmla="*/ 207 w 895"/>
                <a:gd name="T99" fmla="*/ 91 h 1223"/>
                <a:gd name="T100" fmla="*/ 179 w 895"/>
                <a:gd name="T101" fmla="*/ 96 h 1223"/>
                <a:gd name="T102" fmla="*/ 156 w 895"/>
                <a:gd name="T103" fmla="*/ 109 h 1223"/>
                <a:gd name="T104" fmla="*/ 137 w 895"/>
                <a:gd name="T105" fmla="*/ 131 h 1223"/>
                <a:gd name="T106" fmla="*/ 123 w 895"/>
                <a:gd name="T107" fmla="*/ 163 h 1223"/>
                <a:gd name="T108" fmla="*/ 118 w 895"/>
                <a:gd name="T109" fmla="*/ 199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152 w 448"/>
                <a:gd name="T3" fmla="*/ 0 h 871"/>
                <a:gd name="T4" fmla="*/ 180 w 448"/>
                <a:gd name="T5" fmla="*/ 66 h 871"/>
                <a:gd name="T6" fmla="*/ 76 w 448"/>
                <a:gd name="T7" fmla="*/ 66 h 871"/>
                <a:gd name="T8" fmla="*/ 76 w 448"/>
                <a:gd name="T9" fmla="*/ 304 h 871"/>
                <a:gd name="T10" fmla="*/ 0 w 448"/>
                <a:gd name="T11" fmla="*/ 304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151 w 661"/>
                <a:gd name="T1" fmla="*/ 0 h 900"/>
                <a:gd name="T2" fmla="*/ 191 w 661"/>
                <a:gd name="T3" fmla="*/ 2 h 900"/>
                <a:gd name="T4" fmla="*/ 225 w 661"/>
                <a:gd name="T5" fmla="*/ 8 h 900"/>
                <a:gd name="T6" fmla="*/ 252 w 661"/>
                <a:gd name="T7" fmla="*/ 20 h 900"/>
                <a:gd name="T8" fmla="*/ 274 w 661"/>
                <a:gd name="T9" fmla="*/ 35 h 900"/>
                <a:gd name="T10" fmla="*/ 288 w 661"/>
                <a:gd name="T11" fmla="*/ 57 h 900"/>
                <a:gd name="T12" fmla="*/ 297 w 661"/>
                <a:gd name="T13" fmla="*/ 84 h 900"/>
                <a:gd name="T14" fmla="*/ 299 w 661"/>
                <a:gd name="T15" fmla="*/ 115 h 900"/>
                <a:gd name="T16" fmla="*/ 294 w 661"/>
                <a:gd name="T17" fmla="*/ 162 h 900"/>
                <a:gd name="T18" fmla="*/ 283 w 661"/>
                <a:gd name="T19" fmla="*/ 203 h 900"/>
                <a:gd name="T20" fmla="*/ 265 w 661"/>
                <a:gd name="T21" fmla="*/ 240 h 900"/>
                <a:gd name="T22" fmla="*/ 242 w 661"/>
                <a:gd name="T23" fmla="*/ 269 h 900"/>
                <a:gd name="T24" fmla="*/ 216 w 661"/>
                <a:gd name="T25" fmla="*/ 288 h 900"/>
                <a:gd name="T26" fmla="*/ 186 w 661"/>
                <a:gd name="T27" fmla="*/ 300 h 900"/>
                <a:gd name="T28" fmla="*/ 151 w 661"/>
                <a:gd name="T29" fmla="*/ 304 h 900"/>
                <a:gd name="T30" fmla="*/ 117 w 661"/>
                <a:gd name="T31" fmla="*/ 300 h 900"/>
                <a:gd name="T32" fmla="*/ 85 w 661"/>
                <a:gd name="T33" fmla="*/ 288 h 900"/>
                <a:gd name="T34" fmla="*/ 58 w 661"/>
                <a:gd name="T35" fmla="*/ 269 h 900"/>
                <a:gd name="T36" fmla="*/ 36 w 661"/>
                <a:gd name="T37" fmla="*/ 242 h 900"/>
                <a:gd name="T38" fmla="*/ 15 w 661"/>
                <a:gd name="T39" fmla="*/ 203 h 900"/>
                <a:gd name="T40" fmla="*/ 5 w 661"/>
                <a:gd name="T41" fmla="*/ 160 h 900"/>
                <a:gd name="T42" fmla="*/ 0 w 661"/>
                <a:gd name="T43" fmla="*/ 115 h 900"/>
                <a:gd name="T44" fmla="*/ 5 w 661"/>
                <a:gd name="T45" fmla="*/ 84 h 900"/>
                <a:gd name="T46" fmla="*/ 13 w 661"/>
                <a:gd name="T47" fmla="*/ 57 h 900"/>
                <a:gd name="T48" fmla="*/ 29 w 661"/>
                <a:gd name="T49" fmla="*/ 37 h 900"/>
                <a:gd name="T50" fmla="*/ 49 w 661"/>
                <a:gd name="T51" fmla="*/ 20 h 900"/>
                <a:gd name="T52" fmla="*/ 76 w 661"/>
                <a:gd name="T53" fmla="*/ 8 h 900"/>
                <a:gd name="T54" fmla="*/ 112 w 661"/>
                <a:gd name="T55" fmla="*/ 2 h 900"/>
                <a:gd name="T56" fmla="*/ 151 w 661"/>
                <a:gd name="T57" fmla="*/ 0 h 900"/>
                <a:gd name="T58" fmla="*/ 85 w 661"/>
                <a:gd name="T59" fmla="*/ 143 h 900"/>
                <a:gd name="T60" fmla="*/ 85 w 661"/>
                <a:gd name="T61" fmla="*/ 144 h 900"/>
                <a:gd name="T62" fmla="*/ 90 w 661"/>
                <a:gd name="T63" fmla="*/ 181 h 900"/>
                <a:gd name="T64" fmla="*/ 105 w 661"/>
                <a:gd name="T65" fmla="*/ 212 h 900"/>
                <a:gd name="T66" fmla="*/ 119 w 661"/>
                <a:gd name="T67" fmla="*/ 226 h 900"/>
                <a:gd name="T68" fmla="*/ 135 w 661"/>
                <a:gd name="T69" fmla="*/ 236 h 900"/>
                <a:gd name="T70" fmla="*/ 153 w 661"/>
                <a:gd name="T71" fmla="*/ 240 h 900"/>
                <a:gd name="T72" fmla="*/ 168 w 661"/>
                <a:gd name="T73" fmla="*/ 236 h 900"/>
                <a:gd name="T74" fmla="*/ 182 w 661"/>
                <a:gd name="T75" fmla="*/ 228 h 900"/>
                <a:gd name="T76" fmla="*/ 195 w 661"/>
                <a:gd name="T77" fmla="*/ 212 h 900"/>
                <a:gd name="T78" fmla="*/ 209 w 661"/>
                <a:gd name="T79" fmla="*/ 181 h 900"/>
                <a:gd name="T80" fmla="*/ 214 w 661"/>
                <a:gd name="T81" fmla="*/ 144 h 900"/>
                <a:gd name="T82" fmla="*/ 214 w 661"/>
                <a:gd name="T83" fmla="*/ 143 h 900"/>
                <a:gd name="T84" fmla="*/ 211 w 661"/>
                <a:gd name="T85" fmla="*/ 115 h 900"/>
                <a:gd name="T86" fmla="*/ 200 w 661"/>
                <a:gd name="T87" fmla="*/ 94 h 900"/>
                <a:gd name="T88" fmla="*/ 189 w 661"/>
                <a:gd name="T89" fmla="*/ 78 h 900"/>
                <a:gd name="T90" fmla="*/ 171 w 661"/>
                <a:gd name="T91" fmla="*/ 68 h 900"/>
                <a:gd name="T92" fmla="*/ 148 w 661"/>
                <a:gd name="T93" fmla="*/ 65 h 900"/>
                <a:gd name="T94" fmla="*/ 128 w 661"/>
                <a:gd name="T95" fmla="*/ 68 h 900"/>
                <a:gd name="T96" fmla="*/ 112 w 661"/>
                <a:gd name="T97" fmla="*/ 78 h 900"/>
                <a:gd name="T98" fmla="*/ 99 w 661"/>
                <a:gd name="T99" fmla="*/ 94 h 900"/>
                <a:gd name="T100" fmla="*/ 87 w 661"/>
                <a:gd name="T101" fmla="*/ 115 h 900"/>
                <a:gd name="T102" fmla="*/ 85 w 661"/>
                <a:gd name="T103" fmla="*/ 143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38 h 1009"/>
                <a:gd name="T2" fmla="*/ 0 w 547"/>
                <a:gd name="T3" fmla="*/ 0 h 1009"/>
                <a:gd name="T4" fmla="*/ 74 w 547"/>
                <a:gd name="T5" fmla="*/ 0 h 1009"/>
                <a:gd name="T6" fmla="*/ 74 w 547"/>
                <a:gd name="T7" fmla="*/ 82 h 1009"/>
                <a:gd name="T8" fmla="*/ 165 w 547"/>
                <a:gd name="T9" fmla="*/ 82 h 1009"/>
                <a:gd name="T10" fmla="*/ 165 w 547"/>
                <a:gd name="T11" fmla="*/ 0 h 1009"/>
                <a:gd name="T12" fmla="*/ 239 w 547"/>
                <a:gd name="T13" fmla="*/ 0 h 1009"/>
                <a:gd name="T14" fmla="*/ 239 w 547"/>
                <a:gd name="T15" fmla="*/ 262 h 1009"/>
                <a:gd name="T16" fmla="*/ 165 w 547"/>
                <a:gd name="T17" fmla="*/ 262 h 1009"/>
                <a:gd name="T18" fmla="*/ 165 w 547"/>
                <a:gd name="T19" fmla="*/ 139 h 1009"/>
                <a:gd name="T20" fmla="*/ 74 w 547"/>
                <a:gd name="T21" fmla="*/ 139 h 1009"/>
                <a:gd name="T22" fmla="*/ 74 w 547"/>
                <a:gd name="T23" fmla="*/ 238 h 1009"/>
                <a:gd name="T24" fmla="*/ 76 w 547"/>
                <a:gd name="T25" fmla="*/ 249 h 1009"/>
                <a:gd name="T26" fmla="*/ 80 w 547"/>
                <a:gd name="T27" fmla="*/ 259 h 1009"/>
                <a:gd name="T28" fmla="*/ 80 w 547"/>
                <a:gd name="T29" fmla="*/ 261 h 1009"/>
                <a:gd name="T30" fmla="*/ 83 w 547"/>
                <a:gd name="T31" fmla="*/ 262 h 1009"/>
                <a:gd name="T32" fmla="*/ 20 w 547"/>
                <a:gd name="T33" fmla="*/ 304 h 1009"/>
                <a:gd name="T34" fmla="*/ 15 w 547"/>
                <a:gd name="T35" fmla="*/ 299 h 1009"/>
                <a:gd name="T36" fmla="*/ 11 w 547"/>
                <a:gd name="T37" fmla="*/ 290 h 1009"/>
                <a:gd name="T38" fmla="*/ 7 w 547"/>
                <a:gd name="T39" fmla="*/ 280 h 1009"/>
                <a:gd name="T40" fmla="*/ 2 w 547"/>
                <a:gd name="T41" fmla="*/ 261 h 1009"/>
                <a:gd name="T42" fmla="*/ 0 w 547"/>
                <a:gd name="T43" fmla="*/ 238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115 w 557"/>
                <a:gd name="T1" fmla="*/ 187 h 1004"/>
                <a:gd name="T2" fmla="*/ 123 w 557"/>
                <a:gd name="T3" fmla="*/ 187 h 1004"/>
                <a:gd name="T4" fmla="*/ 131 w 557"/>
                <a:gd name="T5" fmla="*/ 185 h 1004"/>
                <a:gd name="T6" fmla="*/ 142 w 557"/>
                <a:gd name="T7" fmla="*/ 182 h 1004"/>
                <a:gd name="T8" fmla="*/ 160 w 557"/>
                <a:gd name="T9" fmla="*/ 175 h 1004"/>
                <a:gd name="T10" fmla="*/ 173 w 557"/>
                <a:gd name="T11" fmla="*/ 168 h 1004"/>
                <a:gd name="T12" fmla="*/ 179 w 557"/>
                <a:gd name="T13" fmla="*/ 163 h 1004"/>
                <a:gd name="T14" fmla="*/ 181 w 557"/>
                <a:gd name="T15" fmla="*/ 159 h 1004"/>
                <a:gd name="T16" fmla="*/ 184 w 557"/>
                <a:gd name="T17" fmla="*/ 154 h 1004"/>
                <a:gd name="T18" fmla="*/ 181 w 557"/>
                <a:gd name="T19" fmla="*/ 150 h 1004"/>
                <a:gd name="T20" fmla="*/ 179 w 557"/>
                <a:gd name="T21" fmla="*/ 145 h 1004"/>
                <a:gd name="T22" fmla="*/ 171 w 557"/>
                <a:gd name="T23" fmla="*/ 143 h 1004"/>
                <a:gd name="T24" fmla="*/ 165 w 557"/>
                <a:gd name="T25" fmla="*/ 141 h 1004"/>
                <a:gd name="T26" fmla="*/ 157 w 557"/>
                <a:gd name="T27" fmla="*/ 140 h 1004"/>
                <a:gd name="T28" fmla="*/ 144 w 557"/>
                <a:gd name="T29" fmla="*/ 141 h 1004"/>
                <a:gd name="T30" fmla="*/ 134 w 557"/>
                <a:gd name="T31" fmla="*/ 143 h 1004"/>
                <a:gd name="T32" fmla="*/ 126 w 557"/>
                <a:gd name="T33" fmla="*/ 148 h 1004"/>
                <a:gd name="T34" fmla="*/ 120 w 557"/>
                <a:gd name="T35" fmla="*/ 155 h 1004"/>
                <a:gd name="T36" fmla="*/ 118 w 557"/>
                <a:gd name="T37" fmla="*/ 164 h 1004"/>
                <a:gd name="T38" fmla="*/ 115 w 557"/>
                <a:gd name="T39" fmla="*/ 175 h 1004"/>
                <a:gd name="T40" fmla="*/ 115 w 557"/>
                <a:gd name="T41" fmla="*/ 187 h 1004"/>
                <a:gd name="T42" fmla="*/ 179 w 557"/>
                <a:gd name="T43" fmla="*/ 239 h 1004"/>
                <a:gd name="T44" fmla="*/ 288 w 557"/>
                <a:gd name="T45" fmla="*/ 239 h 1004"/>
                <a:gd name="T46" fmla="*/ 251 w 557"/>
                <a:gd name="T47" fmla="*/ 304 h 1004"/>
                <a:gd name="T48" fmla="*/ 189 w 557"/>
                <a:gd name="T49" fmla="*/ 304 h 1004"/>
                <a:gd name="T50" fmla="*/ 144 w 557"/>
                <a:gd name="T51" fmla="*/ 300 h 1004"/>
                <a:gd name="T52" fmla="*/ 104 w 557"/>
                <a:gd name="T53" fmla="*/ 292 h 1004"/>
                <a:gd name="T54" fmla="*/ 69 w 557"/>
                <a:gd name="T55" fmla="*/ 276 h 1004"/>
                <a:gd name="T56" fmla="*/ 43 w 557"/>
                <a:gd name="T57" fmla="*/ 253 h 1004"/>
                <a:gd name="T58" fmla="*/ 19 w 557"/>
                <a:gd name="T59" fmla="*/ 227 h 1004"/>
                <a:gd name="T60" fmla="*/ 5 w 557"/>
                <a:gd name="T61" fmla="*/ 197 h 1004"/>
                <a:gd name="T62" fmla="*/ 0 w 557"/>
                <a:gd name="T63" fmla="*/ 168 h 1004"/>
                <a:gd name="T64" fmla="*/ 3 w 557"/>
                <a:gd name="T65" fmla="*/ 141 h 1004"/>
                <a:gd name="T66" fmla="*/ 11 w 557"/>
                <a:gd name="T67" fmla="*/ 121 h 1004"/>
                <a:gd name="T68" fmla="*/ 24 w 557"/>
                <a:gd name="T69" fmla="*/ 103 h 1004"/>
                <a:gd name="T70" fmla="*/ 46 w 557"/>
                <a:gd name="T71" fmla="*/ 91 h 1004"/>
                <a:gd name="T72" fmla="*/ 69 w 557"/>
                <a:gd name="T73" fmla="*/ 82 h 1004"/>
                <a:gd name="T74" fmla="*/ 101 w 557"/>
                <a:gd name="T75" fmla="*/ 77 h 1004"/>
                <a:gd name="T76" fmla="*/ 144 w 557"/>
                <a:gd name="T77" fmla="*/ 75 h 1004"/>
                <a:gd name="T78" fmla="*/ 192 w 557"/>
                <a:gd name="T79" fmla="*/ 77 h 1004"/>
                <a:gd name="T80" fmla="*/ 232 w 557"/>
                <a:gd name="T81" fmla="*/ 82 h 1004"/>
                <a:gd name="T82" fmla="*/ 261 w 557"/>
                <a:gd name="T83" fmla="*/ 91 h 1004"/>
                <a:gd name="T84" fmla="*/ 283 w 557"/>
                <a:gd name="T85" fmla="*/ 103 h 1004"/>
                <a:gd name="T86" fmla="*/ 296 w 557"/>
                <a:gd name="T87" fmla="*/ 121 h 1004"/>
                <a:gd name="T88" fmla="*/ 299 w 557"/>
                <a:gd name="T89" fmla="*/ 140 h 1004"/>
                <a:gd name="T90" fmla="*/ 296 w 557"/>
                <a:gd name="T91" fmla="*/ 161 h 1004"/>
                <a:gd name="T92" fmla="*/ 286 w 557"/>
                <a:gd name="T93" fmla="*/ 182 h 1004"/>
                <a:gd name="T94" fmla="*/ 267 w 557"/>
                <a:gd name="T95" fmla="*/ 199 h 1004"/>
                <a:gd name="T96" fmla="*/ 230 w 557"/>
                <a:gd name="T97" fmla="*/ 222 h 1004"/>
                <a:gd name="T98" fmla="*/ 179 w 557"/>
                <a:gd name="T99" fmla="*/ 239 h 1004"/>
                <a:gd name="T100" fmla="*/ 171 w 557"/>
                <a:gd name="T101" fmla="*/ 56 h 1004"/>
                <a:gd name="T102" fmla="*/ 171 w 557"/>
                <a:gd name="T103" fmla="*/ 0 h 1004"/>
                <a:gd name="T104" fmla="*/ 256 w 557"/>
                <a:gd name="T105" fmla="*/ 0 h 1004"/>
                <a:gd name="T106" fmla="*/ 256 w 557"/>
                <a:gd name="T107" fmla="*/ 56 h 1004"/>
                <a:gd name="T108" fmla="*/ 171 w 557"/>
                <a:gd name="T109" fmla="*/ 56 h 1004"/>
                <a:gd name="T110" fmla="*/ 128 w 557"/>
                <a:gd name="T111" fmla="*/ 56 h 1004"/>
                <a:gd name="T112" fmla="*/ 43 w 557"/>
                <a:gd name="T113" fmla="*/ 56 h 1004"/>
                <a:gd name="T114" fmla="*/ 43 w 557"/>
                <a:gd name="T115" fmla="*/ 0 h 1004"/>
                <a:gd name="T116" fmla="*/ 128 w 557"/>
                <a:gd name="T117" fmla="*/ 0 h 1004"/>
                <a:gd name="T118" fmla="*/ 128 w 557"/>
                <a:gd name="T119" fmla="*/ 56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43 h 791"/>
                <a:gd name="T2" fmla="*/ 0 w 647"/>
                <a:gd name="T3" fmla="*/ 0 h 791"/>
                <a:gd name="T4" fmla="*/ 74 w 647"/>
                <a:gd name="T5" fmla="*/ 0 h 791"/>
                <a:gd name="T6" fmla="*/ 74 w 647"/>
                <a:gd name="T7" fmla="*/ 106 h 791"/>
                <a:gd name="T8" fmla="*/ 147 w 647"/>
                <a:gd name="T9" fmla="*/ 0 h 791"/>
                <a:gd name="T10" fmla="*/ 230 w 647"/>
                <a:gd name="T11" fmla="*/ 0 h 791"/>
                <a:gd name="T12" fmla="*/ 147 w 647"/>
                <a:gd name="T13" fmla="*/ 106 h 791"/>
                <a:gd name="T14" fmla="*/ 239 w 647"/>
                <a:gd name="T15" fmla="*/ 243 h 791"/>
                <a:gd name="T16" fmla="*/ 156 w 647"/>
                <a:gd name="T17" fmla="*/ 243 h 791"/>
                <a:gd name="T18" fmla="*/ 74 w 647"/>
                <a:gd name="T19" fmla="*/ 113 h 791"/>
                <a:gd name="T20" fmla="*/ 74 w 647"/>
                <a:gd name="T21" fmla="*/ 243 h 791"/>
                <a:gd name="T22" fmla="*/ 0 w 647"/>
                <a:gd name="T23" fmla="*/ 243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1915 w 9479"/>
                <a:gd name="T1" fmla="*/ 1606 h 3813"/>
                <a:gd name="T2" fmla="*/ 3208 w 9479"/>
                <a:gd name="T3" fmla="*/ 1574 h 3813"/>
                <a:gd name="T4" fmla="*/ 2224 w 9479"/>
                <a:gd name="T5" fmla="*/ 1555 h 3813"/>
                <a:gd name="T6" fmla="*/ 3371 w 9479"/>
                <a:gd name="T7" fmla="*/ 1250 h 3813"/>
                <a:gd name="T8" fmla="*/ 3516 w 9479"/>
                <a:gd name="T9" fmla="*/ 1180 h 3813"/>
                <a:gd name="T10" fmla="*/ 2665 w 9479"/>
                <a:gd name="T11" fmla="*/ 1374 h 3813"/>
                <a:gd name="T12" fmla="*/ 2516 w 9479"/>
                <a:gd name="T13" fmla="*/ 1336 h 3813"/>
                <a:gd name="T14" fmla="*/ 2644 w 9479"/>
                <a:gd name="T15" fmla="*/ 1246 h 3813"/>
                <a:gd name="T16" fmla="*/ 2349 w 9479"/>
                <a:gd name="T17" fmla="*/ 1372 h 3813"/>
                <a:gd name="T18" fmla="*/ 2636 w 9479"/>
                <a:gd name="T19" fmla="*/ 1099 h 3813"/>
                <a:gd name="T20" fmla="*/ 3499 w 9479"/>
                <a:gd name="T21" fmla="*/ 397 h 3813"/>
                <a:gd name="T22" fmla="*/ 3507 w 9479"/>
                <a:gd name="T23" fmla="*/ 363 h 3813"/>
                <a:gd name="T24" fmla="*/ 2658 w 9479"/>
                <a:gd name="T25" fmla="*/ 1019 h 3813"/>
                <a:gd name="T26" fmla="*/ 2392 w 9479"/>
                <a:gd name="T27" fmla="*/ 1187 h 3813"/>
                <a:gd name="T28" fmla="*/ 2694 w 9479"/>
                <a:gd name="T29" fmla="*/ 824 h 3813"/>
                <a:gd name="T30" fmla="*/ 2276 w 9479"/>
                <a:gd name="T31" fmla="*/ 1236 h 3813"/>
                <a:gd name="T32" fmla="*/ 2654 w 9479"/>
                <a:gd name="T33" fmla="*/ 753 h 3813"/>
                <a:gd name="T34" fmla="*/ 3005 w 9479"/>
                <a:gd name="T35" fmla="*/ 280 h 3813"/>
                <a:gd name="T36" fmla="*/ 2828 w 9479"/>
                <a:gd name="T37" fmla="*/ 475 h 3813"/>
                <a:gd name="T38" fmla="*/ 2142 w 9479"/>
                <a:gd name="T39" fmla="*/ 1341 h 3813"/>
                <a:gd name="T40" fmla="*/ 2590 w 9479"/>
                <a:gd name="T41" fmla="*/ 451 h 3813"/>
                <a:gd name="T42" fmla="*/ 2291 w 9479"/>
                <a:gd name="T43" fmla="*/ 958 h 3813"/>
                <a:gd name="T44" fmla="*/ 2260 w 9479"/>
                <a:gd name="T45" fmla="*/ 982 h 3813"/>
                <a:gd name="T46" fmla="*/ 2450 w 9479"/>
                <a:gd name="T47" fmla="*/ 514 h 3813"/>
                <a:gd name="T48" fmla="*/ 2355 w 9479"/>
                <a:gd name="T49" fmla="*/ 665 h 3813"/>
                <a:gd name="T50" fmla="*/ 2016 w 9479"/>
                <a:gd name="T51" fmla="*/ 1440 h 3813"/>
                <a:gd name="T52" fmla="*/ 2132 w 9479"/>
                <a:gd name="T53" fmla="*/ 585 h 3813"/>
                <a:gd name="T54" fmla="*/ 2051 w 9479"/>
                <a:gd name="T55" fmla="*/ 958 h 3813"/>
                <a:gd name="T56" fmla="*/ 1991 w 9479"/>
                <a:gd name="T57" fmla="*/ 1328 h 3813"/>
                <a:gd name="T58" fmla="*/ 1985 w 9479"/>
                <a:gd name="T59" fmla="*/ 570 h 3813"/>
                <a:gd name="T60" fmla="*/ 1960 w 9479"/>
                <a:gd name="T61" fmla="*/ 575 h 3813"/>
                <a:gd name="T62" fmla="*/ 1944 w 9479"/>
                <a:gd name="T63" fmla="*/ 1341 h 3813"/>
                <a:gd name="T64" fmla="*/ 1840 w 9479"/>
                <a:gd name="T65" fmla="*/ 583 h 3813"/>
                <a:gd name="T66" fmla="*/ 1813 w 9479"/>
                <a:gd name="T67" fmla="*/ 622 h 3813"/>
                <a:gd name="T68" fmla="*/ 1913 w 9479"/>
                <a:gd name="T69" fmla="*/ 1457 h 3813"/>
                <a:gd name="T70" fmla="*/ 1590 w 9479"/>
                <a:gd name="T71" fmla="*/ 656 h 3813"/>
                <a:gd name="T72" fmla="*/ 1541 w 9479"/>
                <a:gd name="T73" fmla="*/ 585 h 3813"/>
                <a:gd name="T74" fmla="*/ 1803 w 9479"/>
                <a:gd name="T75" fmla="*/ 1248 h 3813"/>
                <a:gd name="T76" fmla="*/ 1603 w 9479"/>
                <a:gd name="T77" fmla="*/ 865 h 3813"/>
                <a:gd name="T78" fmla="*/ 1382 w 9479"/>
                <a:gd name="T79" fmla="*/ 492 h 3813"/>
                <a:gd name="T80" fmla="*/ 1555 w 9479"/>
                <a:gd name="T81" fmla="*/ 853 h 3813"/>
                <a:gd name="T82" fmla="*/ 1741 w 9479"/>
                <a:gd name="T83" fmla="*/ 1199 h 3813"/>
                <a:gd name="T84" fmla="*/ 1210 w 9479"/>
                <a:gd name="T85" fmla="*/ 453 h 3813"/>
                <a:gd name="T86" fmla="*/ 1206 w 9479"/>
                <a:gd name="T87" fmla="*/ 495 h 3813"/>
                <a:gd name="T88" fmla="*/ 1756 w 9479"/>
                <a:gd name="T89" fmla="*/ 1311 h 3813"/>
                <a:gd name="T90" fmla="*/ 1448 w 9479"/>
                <a:gd name="T91" fmla="*/ 989 h 3813"/>
                <a:gd name="T92" fmla="*/ 1419 w 9479"/>
                <a:gd name="T93" fmla="*/ 999 h 3813"/>
                <a:gd name="T94" fmla="*/ 1704 w 9479"/>
                <a:gd name="T95" fmla="*/ 1323 h 3813"/>
                <a:gd name="T96" fmla="*/ 1028 w 9479"/>
                <a:gd name="T97" fmla="*/ 785 h 3813"/>
                <a:gd name="T98" fmla="*/ 343 w 9479"/>
                <a:gd name="T99" fmla="*/ 263 h 3813"/>
                <a:gd name="T100" fmla="*/ 886 w 9479"/>
                <a:gd name="T101" fmla="*/ 726 h 3813"/>
                <a:gd name="T102" fmla="*/ 1590 w 9479"/>
                <a:gd name="T103" fmla="*/ 1363 h 3813"/>
                <a:gd name="T104" fmla="*/ 1215 w 9479"/>
                <a:gd name="T105" fmla="*/ 1199 h 3813"/>
                <a:gd name="T106" fmla="*/ 1568 w 9479"/>
                <a:gd name="T107" fmla="*/ 1401 h 3813"/>
                <a:gd name="T108" fmla="*/ 1479 w 9479"/>
                <a:gd name="T109" fmla="*/ 1421 h 3813"/>
                <a:gd name="T110" fmla="*/ 919 w 9479"/>
                <a:gd name="T111" fmla="*/ 1287 h 3813"/>
                <a:gd name="T112" fmla="*/ 349 w 9479"/>
                <a:gd name="T113" fmla="*/ 1167 h 3813"/>
                <a:gd name="T114" fmla="*/ 884 w 9479"/>
                <a:gd name="T115" fmla="*/ 1331 h 3813"/>
                <a:gd name="T116" fmla="*/ 1469 w 9479"/>
                <a:gd name="T117" fmla="*/ 1555 h 3813"/>
                <a:gd name="T118" fmla="*/ 1014 w 9479"/>
                <a:gd name="T119" fmla="*/ 1565 h 3813"/>
                <a:gd name="T120" fmla="*/ 574 w 9479"/>
                <a:gd name="T121" fmla="*/ 1586 h 3813"/>
                <a:gd name="T122" fmla="*/ 136 w 9479"/>
                <a:gd name="T123" fmla="*/ 1611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18112" y="2903122"/>
            <a:ext cx="2197421" cy="1070448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0070C0"/>
                </a:solidFill>
              </a:rPr>
              <a:t>Заходите к нам на</a:t>
            </a:r>
            <a:endParaRPr lang="ru-RU" alt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1910642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dirty="0" smtClean="0">
                <a:solidFill>
                  <a:srgbClr val="FFC000"/>
                </a:solidFill>
              </a:rPr>
              <a:t>Электронная газета</a:t>
            </a:r>
          </a:p>
          <a:p>
            <a:pPr algn="ctr"/>
            <a:r>
              <a:rPr lang="ru-RU" altLang="ru-RU" sz="4000" b="1" i="1" dirty="0" smtClean="0">
                <a:solidFill>
                  <a:srgbClr val="FFC000"/>
                </a:solidFill>
              </a:rPr>
              <a:t>Выпуск № 33</a:t>
            </a:r>
          </a:p>
          <a:p>
            <a:pPr algn="ctr"/>
            <a:r>
              <a:rPr lang="ru-RU" altLang="ru-RU" sz="4000" b="1" i="1" dirty="0" smtClean="0">
                <a:solidFill>
                  <a:srgbClr val="FFC000"/>
                </a:solidFill>
              </a:rPr>
              <a:t> (Неделя психологии – неделя добра и дружбы)</a:t>
            </a:r>
          </a:p>
          <a:p>
            <a:pPr algn="ctr"/>
            <a:endParaRPr lang="ru-RU" altLang="ru-RU" sz="2400" b="1" i="1" dirty="0">
              <a:solidFill>
                <a:srgbClr val="FF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26725" y="6237312"/>
            <a:ext cx="290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 smtClean="0">
                <a:solidFill>
                  <a:srgbClr val="003300"/>
                </a:solidFill>
              </a:rPr>
              <a:t>МБДОУЦРР№28 «ОГОНЕК»</a:t>
            </a:r>
            <a:endParaRPr lang="ru-RU" altLang="ru-RU" b="1" i="1" dirty="0">
              <a:solidFill>
                <a:srgbClr val="0033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37463" y="2606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выпуска: 18.10.17</a:t>
            </a:r>
            <a:endParaRPr lang="ru-RU" altLang="ru-RU" sz="2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188" y="116632"/>
            <a:ext cx="87816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Создание «визитной карточки»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41714"/>
            <a:ext cx="7884368" cy="5256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64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392" y="116632"/>
            <a:ext cx="8701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Акция «Солнышко признаний»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1" r="7933"/>
          <a:stretch/>
        </p:blipFill>
        <p:spPr>
          <a:xfrm>
            <a:off x="637308" y="1073336"/>
            <a:ext cx="3358628" cy="2800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939" r="20512" b="-939"/>
          <a:stretch/>
        </p:blipFill>
        <p:spPr>
          <a:xfrm>
            <a:off x="5220072" y="877180"/>
            <a:ext cx="3006258" cy="2835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63441"/>
            <a:ext cx="3776031" cy="2517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4" r="9809"/>
          <a:stretch/>
        </p:blipFill>
        <p:spPr>
          <a:xfrm>
            <a:off x="5347854" y="3873365"/>
            <a:ext cx="3158837" cy="290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3383868" y="2708920"/>
            <a:ext cx="2628292" cy="244827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35896" y="2955002"/>
            <a:ext cx="21242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в жизни огорчения,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Обиды, слезы и измены.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все плохое в ней не вечно -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будет солнце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23165"/>
            <a:ext cx="864096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Выставка творческих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«Тепло наших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4"/>
          <a:stretch/>
        </p:blipFill>
        <p:spPr>
          <a:xfrm>
            <a:off x="331237" y="1844824"/>
            <a:ext cx="3780420" cy="199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6" t="29500"/>
          <a:stretch/>
        </p:blipFill>
        <p:spPr>
          <a:xfrm>
            <a:off x="4809931" y="1563250"/>
            <a:ext cx="4094922" cy="2563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/>
          <a:stretch/>
        </p:blipFill>
        <p:spPr>
          <a:xfrm>
            <a:off x="331237" y="4057279"/>
            <a:ext cx="2981739" cy="2379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93" y="4382274"/>
            <a:ext cx="3600400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3059832" y="3429000"/>
            <a:ext cx="2537724" cy="19990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91880" y="383650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руки – не для скуки!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умеют делать руки!</a:t>
            </a:r>
          </a:p>
        </p:txBody>
      </p:sp>
    </p:spTree>
    <p:extLst>
      <p:ext uri="{BB962C8B-B14F-4D97-AF65-F5344CB8AC3E}">
        <p14:creationId xmlns:p14="http://schemas.microsoft.com/office/powerpoint/2010/main" val="36057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2323" y="188640"/>
            <a:ext cx="5456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Дружбы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9"/>
          <a:stretch/>
        </p:blipFill>
        <p:spPr>
          <a:xfrm>
            <a:off x="323528" y="1129009"/>
            <a:ext cx="3875245" cy="3813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8754"/>
          <a:stretch/>
        </p:blipFill>
        <p:spPr>
          <a:xfrm>
            <a:off x="4716016" y="1480467"/>
            <a:ext cx="4038738" cy="180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18036" r="9565" b="7120"/>
          <a:stretch/>
        </p:blipFill>
        <p:spPr>
          <a:xfrm>
            <a:off x="5315781" y="3035904"/>
            <a:ext cx="3432336" cy="275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t="7776"/>
          <a:stretch/>
        </p:blipFill>
        <p:spPr>
          <a:xfrm>
            <a:off x="2123728" y="4746061"/>
            <a:ext cx="2769265" cy="208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вал 7"/>
          <p:cNvSpPr/>
          <p:nvPr/>
        </p:nvSpPr>
        <p:spPr>
          <a:xfrm>
            <a:off x="2799202" y="2480756"/>
            <a:ext cx="2852918" cy="24620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29517" y="2926947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Друг... что же это такое?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тот, кто не бросит в беде...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с кем дышит сердечко покоем...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Потому, что от верен тебе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5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23165"/>
            <a:ext cx="79928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Акция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«Подарок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малышам»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49" y="3429000"/>
            <a:ext cx="4355976" cy="290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5940152" y="1041801"/>
            <a:ext cx="2304256" cy="201622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40152" y="163441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здравствуют подарки!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всякий разный лад.</a:t>
            </a:r>
          </a:p>
        </p:txBody>
      </p:sp>
      <p:sp>
        <p:nvSpPr>
          <p:cNvPr id="9" name="Овал 8"/>
          <p:cNvSpPr/>
          <p:nvPr/>
        </p:nvSpPr>
        <p:spPr>
          <a:xfrm>
            <a:off x="1331640" y="4542738"/>
            <a:ext cx="2664296" cy="231526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79458" y="5100203"/>
            <a:ext cx="2004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подарков: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ценнее, чем искренней дар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3" y="404663"/>
            <a:ext cx="4550006" cy="3033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78" y="1172150"/>
            <a:ext cx="3383868" cy="2255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0" y="4028728"/>
            <a:ext cx="3672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16" y="4028728"/>
            <a:ext cx="3730914" cy="2487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3347864" y="2973042"/>
            <a:ext cx="2448272" cy="18241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46291" y="3223376"/>
            <a:ext cx="2251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Трясогузка с бережка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Уронила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червяка, И за угощенье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пробулькала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«…» (Спасибо!)</a:t>
            </a:r>
          </a:p>
        </p:txBody>
      </p:sp>
    </p:spTree>
    <p:extLst>
      <p:ext uri="{BB962C8B-B14F-4D97-AF65-F5344CB8AC3E}">
        <p14:creationId xmlns:p14="http://schemas.microsoft.com/office/powerpoint/2010/main" val="19686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23165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954" y="1196752"/>
            <a:ext cx="68233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Поэтическая игра « Словарь вежливых слов»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Растает ледяная глыба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слова теплого….(спасибо)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услышит…(добрый день)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Мальчик, вежливый и развитый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Говорит, встречаясь…(здравствуйте)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Если больше есть мы не в силах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Скажем маме мы…(спасибо)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Когда нас бранят за шалости,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Говорим…(простите, пожалуйста)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 во Франции и в Дании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прощанье говорят…(до свидания)</a:t>
            </a:r>
          </a:p>
        </p:txBody>
      </p:sp>
      <p:pic>
        <p:nvPicPr>
          <p:cNvPr id="1028" name="Picture 4" descr="Картинки по запросу дети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342230" cy="46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шарик п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33061"/>
            <a:ext cx="3973466" cy="578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9653" y="230832"/>
            <a:ext cx="800469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Чтение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художественной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литературы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2" y="1354478"/>
            <a:ext cx="3005528" cy="262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795059" y="72081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«Просто старушка» (Осеева </a:t>
            </a:r>
            <a:r>
              <a:rPr lang="ru-RU" b="1" dirty="0" smtClean="0"/>
              <a:t>В.)</a:t>
            </a:r>
            <a:endParaRPr lang="ru-RU" b="1" dirty="0"/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78694"/>
            <a:ext cx="3038475" cy="3648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Картинки по запросу Как научиться доброте (Скребцова М.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3619"/>
            <a:ext cx="2376264" cy="3700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Картинки по запросу Как научиться доброте (Скребцова М.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30" y="3924926"/>
            <a:ext cx="2053480" cy="291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вал 3"/>
          <p:cNvSpPr/>
          <p:nvPr/>
        </p:nvSpPr>
        <p:spPr>
          <a:xfrm>
            <a:off x="3779912" y="1043984"/>
            <a:ext cx="2344893" cy="209963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03609" y="1361917"/>
            <a:ext cx="2097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книга – 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спутник, мой друг,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тобой интересней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досуг!</a:t>
            </a:r>
          </a:p>
        </p:txBody>
      </p:sp>
      <p:sp>
        <p:nvSpPr>
          <p:cNvPr id="6" name="Овал 5"/>
          <p:cNvSpPr/>
          <p:nvPr/>
        </p:nvSpPr>
        <p:spPr>
          <a:xfrm>
            <a:off x="6516216" y="4993710"/>
            <a:ext cx="2376264" cy="18500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04248" y="5384364"/>
            <a:ext cx="2088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время отлично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вдвоём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наш разговор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Потихоньку ведем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37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5369" y="188640"/>
            <a:ext cx="65732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Поездка в приют для животных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2293353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47437"/>
            <a:ext cx="2576885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29905"/>
          <a:stretch/>
        </p:blipFill>
        <p:spPr>
          <a:xfrm>
            <a:off x="3232441" y="3717031"/>
            <a:ext cx="2191948" cy="2915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2915816" y="834972"/>
            <a:ext cx="2808312" cy="24133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00672" y="1101177"/>
            <a:ext cx="2455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Жалейте бездомных животных,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ведь хотят тоже жить.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домах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хозяев добрых,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дружбой своей дорожить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725" y="3163280"/>
            <a:ext cx="212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Адеишвили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 всех за помощь  в проведении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«Недели психологии».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Воспитателей, специалистов ДОУ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родителей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активное  участие, нестандартные решения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доброжелательность.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0374" y="5949280"/>
            <a:ext cx="6143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Педагог- психолог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Семенюк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С.П.</a:t>
            </a:r>
          </a:p>
        </p:txBody>
      </p:sp>
    </p:spTree>
    <p:extLst>
      <p:ext uri="{BB962C8B-B14F-4D97-AF65-F5344CB8AC3E}">
        <p14:creationId xmlns:p14="http://schemas.microsoft.com/office/powerpoint/2010/main" val="36663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8353"/>
            <a:ext cx="87129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добра и дружбы.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Добрым быть совсем не просто,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зависит доброта от роста,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приносит людям радость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взамен не требует награды!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с годами не стареет,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от холода согреет,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доброта, как солнце, светит,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Радуются взрослые и дети!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Воспитание у детей положительных качеств характера, развитие коммуникативных навыков общения со сверстниками, мотивирование детей на совершение добрых поступков, добрых дел во благо других людей.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представление у детей о доброте и дружбе  как  о важных человеческих  качествах.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Уточнять представления детей о понятиях «добро», «зло», «доброжелательность»,  «дружба»,  «друг»  их важности в жизни людей.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умение оценивать поступки окружающих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у детей доброжелательное и уважительное отношение к окружающим. Оказывать помощь другу. Закреплять правила вежливого общения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2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420" y="2228671"/>
            <a:ext cx="756014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 следующих встреч…</a:t>
            </a:r>
          </a:p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455770"/>
            <a:ext cx="6372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Составитель педагог- психолог 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Семенюк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</a:rPr>
              <a:t> С.П.</a:t>
            </a:r>
          </a:p>
        </p:txBody>
      </p:sp>
    </p:spTree>
    <p:extLst>
      <p:ext uri="{BB962C8B-B14F-4D97-AF65-F5344CB8AC3E}">
        <p14:creationId xmlns:p14="http://schemas.microsoft.com/office/powerpoint/2010/main" val="23876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14111"/>
              </p:ext>
            </p:extLst>
          </p:nvPr>
        </p:nvGraphicFramePr>
        <p:xfrm>
          <a:off x="251520" y="764704"/>
          <a:ext cx="864096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692"/>
                <a:gridCol w="2482903"/>
                <a:gridCol w="5359365"/>
              </a:tblGrid>
              <a:tr h="33529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дня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281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такое добро?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такое дружба?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активизировать речь; развивать память, мышление; пополнить словарный запас; воспитывать доброту и отзывчивость.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815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вежливости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Цель: учиться употреблять в речи вежливые слова; закреплять знания и умения детей о поведении в обществе,  формировать у детей искреннее проявление любви к людям, доброжелательное отношение друг к другу. Быть внимательным и оказывать другим помощь. Убеждать, что доброта приобретается и подкрепляется каждым действием и поступком.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676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заботы о братьях наших меньших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вызвать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детей интерес и эмоциональный отклик на предложенную тему,  воспитывать заботливое отношение 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животным. В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оспитывать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уважение к труду людей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такое хорошо и что такое плохо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развивать внимание, усидчивость; учить детей ясно и четко выражать свою мысль, оценивать поступок, проектировать свое поведение в данной ситуации.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Наша дружная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развивать умение играть дружно,  умение быть хорошим товарищем по игре, внимательное, доброжелательное отношение, говорить вежливые слова.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4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966" y="67135"/>
            <a:ext cx="8252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Неделя «добра и дружбы»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6" b="18436"/>
          <a:stretch/>
        </p:blipFill>
        <p:spPr>
          <a:xfrm>
            <a:off x="3923928" y="1367167"/>
            <a:ext cx="4936559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8" r="12395"/>
          <a:stretch/>
        </p:blipFill>
        <p:spPr>
          <a:xfrm>
            <a:off x="251519" y="2337551"/>
            <a:ext cx="3470889" cy="3814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/>
          <a:stretch/>
        </p:blipFill>
        <p:spPr>
          <a:xfrm>
            <a:off x="4494116" y="3684418"/>
            <a:ext cx="3796182" cy="302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1058112" y="980729"/>
            <a:ext cx="2692403" cy="24482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0148" y="1272219"/>
            <a:ext cx="2664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дружбу верит горячо,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рядом чувствует плечо,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никогда не упадет,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беде не пропадет...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 Михалков)</a:t>
            </a:r>
          </a:p>
        </p:txBody>
      </p:sp>
      <p:sp>
        <p:nvSpPr>
          <p:cNvPr id="9" name="Овал 8"/>
          <p:cNvSpPr/>
          <p:nvPr/>
        </p:nvSpPr>
        <p:spPr>
          <a:xfrm>
            <a:off x="6772254" y="3438001"/>
            <a:ext cx="2264241" cy="20072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48590" y="3718968"/>
            <a:ext cx="2361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Доброта, доброта,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вам не малость,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доброте есть любовь,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конечно, есть жалость!</a:t>
            </a:r>
          </a:p>
        </p:txBody>
      </p:sp>
    </p:spTree>
    <p:extLst>
      <p:ext uri="{BB962C8B-B14F-4D97-AF65-F5344CB8AC3E}">
        <p14:creationId xmlns:p14="http://schemas.microsoft.com/office/powerpoint/2010/main" val="10764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7838" y="30171"/>
            <a:ext cx="70483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 «Что, такое хорошо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что такое плохо…»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72208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97686"/>
            <a:ext cx="3779912" cy="283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ХОРОШО ПЛОХО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33" y="1340514"/>
            <a:ext cx="2784648" cy="2088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ХОРОШО ПЛОХО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87" y="2507373"/>
            <a:ext cx="2481674" cy="1861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12" descr="Картинки по запросу спасиб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88" y="4422030"/>
            <a:ext cx="2012621" cy="1399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Картинки по запросу До свидания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7" b="12227"/>
          <a:stretch/>
        </p:blipFill>
        <p:spPr bwMode="auto">
          <a:xfrm>
            <a:off x="215516" y="5515223"/>
            <a:ext cx="2268252" cy="1272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64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208" y="116632"/>
            <a:ext cx="8959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Консультация для родителей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книга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6152"/>
            <a:ext cx="762000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1316" y="1622764"/>
            <a:ext cx="26806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«Учим детей дружить»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У всех нас есть друзья: мы ходим к ним в гости, общаемся, гуляем, вместе отмечаем праздники,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583937">
            <a:off x="4996686" y="1430130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поддерживаем друг друга. Часто со многими из них мы знакомы и дружим ещё с детства.        </a:t>
            </a:r>
          </a:p>
          <a:p>
            <a:endParaRPr lang="ru-RU" dirty="0"/>
          </a:p>
        </p:txBody>
      </p:sp>
      <p:pic>
        <p:nvPicPr>
          <p:cNvPr id="1028" name="Picture 4" descr="Картинки по запросу умник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6" y="4509120"/>
            <a:ext cx="2253481" cy="27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84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Акция «Дерево дружбы»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8540" y="1969159"/>
            <a:ext cx="410445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7" t="4965"/>
          <a:stretch/>
        </p:blipFill>
        <p:spPr>
          <a:xfrm>
            <a:off x="5292080" y="1275242"/>
            <a:ext cx="3715843" cy="3512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4" t="7721" r="14885" b="8092"/>
          <a:stretch/>
        </p:blipFill>
        <p:spPr>
          <a:xfrm>
            <a:off x="2771799" y="3789040"/>
            <a:ext cx="3144187" cy="293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2771799" y="1031920"/>
            <a:ext cx="2952327" cy="27363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23826" y="1308612"/>
            <a:ext cx="24482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сердца к сердцу вьется нить –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прочнее лишь с годами,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ни сжечь, ни разрубить,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взвесить точными весами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4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4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6632"/>
            <a:ext cx="7825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Просмотр мультфильмов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Картинки по запросу мешок ябл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62" y="1196752"/>
            <a:ext cx="2705100" cy="3600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Картинки по запросу крошка ено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6214"/>
            <a:ext cx="2736304" cy="3876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Картинки по запросу большой у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75" y="3015581"/>
            <a:ext cx="2564450" cy="3625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836464" y="5949280"/>
            <a:ext cx="31674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многие другие…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5535" y="4293096"/>
            <a:ext cx="2894240" cy="25649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4970447"/>
            <a:ext cx="2556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знаю, кто и как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Изобрел мультфильмы,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без них сейчас никак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бы не смогли 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4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88640"/>
            <a:ext cx="4120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Позитивчики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/>
          <a:stretch/>
        </p:blipFill>
        <p:spPr>
          <a:xfrm>
            <a:off x="323528" y="1111969"/>
            <a:ext cx="4076243" cy="2651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32" y="1111970"/>
            <a:ext cx="3555491" cy="2370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t="4494" r="8797"/>
          <a:stretch/>
        </p:blipFill>
        <p:spPr>
          <a:xfrm>
            <a:off x="916528" y="3999199"/>
            <a:ext cx="3483243" cy="268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8768" r="8238" b="20444"/>
          <a:stretch/>
        </p:blipFill>
        <p:spPr>
          <a:xfrm>
            <a:off x="5377817" y="3920252"/>
            <a:ext cx="3181722" cy="2654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3275857" y="2297133"/>
            <a:ext cx="3183934" cy="263587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19871" y="2633258"/>
            <a:ext cx="289590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добра и широких улыбок!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Хороших людей и верных друзей!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легкой руки избежать всех ошибок,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вырастить в счастье здоровых детей!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495</Words>
  <Application>Microsoft Office PowerPoint</Application>
  <PresentationFormat>Экран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Семенюк Светлана</dc:creator>
  <cp:lastModifiedBy>Семенюк Светлана</cp:lastModifiedBy>
  <cp:revision>30</cp:revision>
  <dcterms:created xsi:type="dcterms:W3CDTF">2017-11-06T14:04:12Z</dcterms:created>
  <dcterms:modified xsi:type="dcterms:W3CDTF">2017-12-10T15:05:33Z</dcterms:modified>
</cp:coreProperties>
</file>