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2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1140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1845-FAEE-4038-A8FF-3C5D96994A5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B9F-0DF8-41A4-AC7F-0F534C4A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4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1845-FAEE-4038-A8FF-3C5D96994A5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B9F-0DF8-41A4-AC7F-0F534C4A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6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1845-FAEE-4038-A8FF-3C5D96994A5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B9F-0DF8-41A4-AC7F-0F534C4A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45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1845-FAEE-4038-A8FF-3C5D96994A5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B9F-0DF8-41A4-AC7F-0F534C4A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8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1845-FAEE-4038-A8FF-3C5D96994A5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B9F-0DF8-41A4-AC7F-0F534C4A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1845-FAEE-4038-A8FF-3C5D96994A5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B9F-0DF8-41A4-AC7F-0F534C4A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2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1845-FAEE-4038-A8FF-3C5D96994A5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B9F-0DF8-41A4-AC7F-0F534C4A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5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1845-FAEE-4038-A8FF-3C5D96994A5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B9F-0DF8-41A4-AC7F-0F534C4A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7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1845-FAEE-4038-A8FF-3C5D96994A5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B9F-0DF8-41A4-AC7F-0F534C4A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1845-FAEE-4038-A8FF-3C5D96994A5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B9F-0DF8-41A4-AC7F-0F534C4A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4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1845-FAEE-4038-A8FF-3C5D96994A5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B9F-0DF8-41A4-AC7F-0F534C4A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7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0033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1845-FAEE-4038-A8FF-3C5D96994A5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F2B9F-0DF8-41A4-AC7F-0F534C4A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овый год 201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442" cy="571215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34159" y="5762009"/>
            <a:ext cx="1502198" cy="1013674"/>
            <a:chOff x="441" y="184"/>
            <a:chExt cx="3939" cy="2871"/>
          </a:xfrm>
        </p:grpSpPr>
        <p:sp>
          <p:nvSpPr>
            <p:cNvPr id="4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942 w 895"/>
                <a:gd name="T1" fmla="*/ 0 h 1223"/>
                <a:gd name="T2" fmla="*/ 1193 w 895"/>
                <a:gd name="T3" fmla="*/ 21 h 1223"/>
                <a:gd name="T4" fmla="*/ 1399 w 895"/>
                <a:gd name="T5" fmla="*/ 70 h 1223"/>
                <a:gd name="T6" fmla="*/ 1574 w 895"/>
                <a:gd name="T7" fmla="*/ 138 h 1223"/>
                <a:gd name="T8" fmla="*/ 1699 w 895"/>
                <a:gd name="T9" fmla="*/ 256 h 1223"/>
                <a:gd name="T10" fmla="*/ 1793 w 895"/>
                <a:gd name="T11" fmla="*/ 395 h 1223"/>
                <a:gd name="T12" fmla="*/ 1845 w 895"/>
                <a:gd name="T13" fmla="*/ 572 h 1223"/>
                <a:gd name="T14" fmla="*/ 1866 w 895"/>
                <a:gd name="T15" fmla="*/ 790 h 1223"/>
                <a:gd name="T16" fmla="*/ 1835 w 895"/>
                <a:gd name="T17" fmla="*/ 1106 h 1223"/>
                <a:gd name="T18" fmla="*/ 1772 w 895"/>
                <a:gd name="T19" fmla="*/ 1401 h 1223"/>
                <a:gd name="T20" fmla="*/ 1647 w 895"/>
                <a:gd name="T21" fmla="*/ 1658 h 1223"/>
                <a:gd name="T22" fmla="*/ 1545 w 895"/>
                <a:gd name="T23" fmla="*/ 1815 h 1223"/>
                <a:gd name="T24" fmla="*/ 1420 w 895"/>
                <a:gd name="T25" fmla="*/ 1933 h 1223"/>
                <a:gd name="T26" fmla="*/ 1274 w 895"/>
                <a:gd name="T27" fmla="*/ 2022 h 1223"/>
                <a:gd name="T28" fmla="*/ 1120 w 895"/>
                <a:gd name="T29" fmla="*/ 2081 h 1223"/>
                <a:gd name="T30" fmla="*/ 942 w 895"/>
                <a:gd name="T31" fmla="*/ 2090 h 1223"/>
                <a:gd name="T32" fmla="*/ 726 w 895"/>
                <a:gd name="T33" fmla="*/ 2071 h 1223"/>
                <a:gd name="T34" fmla="*/ 527 w 895"/>
                <a:gd name="T35" fmla="*/ 1982 h 1223"/>
                <a:gd name="T36" fmla="*/ 363 w 895"/>
                <a:gd name="T37" fmla="*/ 1844 h 1223"/>
                <a:gd name="T38" fmla="*/ 217 w 895"/>
                <a:gd name="T39" fmla="*/ 1658 h 1223"/>
                <a:gd name="T40" fmla="*/ 94 w 895"/>
                <a:gd name="T41" fmla="*/ 1401 h 1223"/>
                <a:gd name="T42" fmla="*/ 21 w 895"/>
                <a:gd name="T43" fmla="*/ 1106 h 1223"/>
                <a:gd name="T44" fmla="*/ 0 w 895"/>
                <a:gd name="T45" fmla="*/ 790 h 1223"/>
                <a:gd name="T46" fmla="*/ 21 w 895"/>
                <a:gd name="T47" fmla="*/ 583 h 1223"/>
                <a:gd name="T48" fmla="*/ 73 w 895"/>
                <a:gd name="T49" fmla="*/ 395 h 1223"/>
                <a:gd name="T50" fmla="*/ 165 w 895"/>
                <a:gd name="T51" fmla="*/ 256 h 1223"/>
                <a:gd name="T52" fmla="*/ 300 w 895"/>
                <a:gd name="T53" fmla="*/ 149 h 1223"/>
                <a:gd name="T54" fmla="*/ 477 w 895"/>
                <a:gd name="T55" fmla="*/ 70 h 1223"/>
                <a:gd name="T56" fmla="*/ 694 w 895"/>
                <a:gd name="T57" fmla="*/ 21 h 1223"/>
                <a:gd name="T58" fmla="*/ 942 w 895"/>
                <a:gd name="T59" fmla="*/ 0 h 1223"/>
                <a:gd name="T60" fmla="*/ 527 w 895"/>
                <a:gd name="T61" fmla="*/ 977 h 1223"/>
                <a:gd name="T62" fmla="*/ 527 w 895"/>
                <a:gd name="T63" fmla="*/ 996 h 1223"/>
                <a:gd name="T64" fmla="*/ 538 w 895"/>
                <a:gd name="T65" fmla="*/ 1164 h 1223"/>
                <a:gd name="T66" fmla="*/ 580 w 895"/>
                <a:gd name="T67" fmla="*/ 1321 h 1223"/>
                <a:gd name="T68" fmla="*/ 653 w 895"/>
                <a:gd name="T69" fmla="*/ 1459 h 1223"/>
                <a:gd name="T70" fmla="*/ 746 w 895"/>
                <a:gd name="T71" fmla="*/ 1559 h 1223"/>
                <a:gd name="T72" fmla="*/ 840 w 895"/>
                <a:gd name="T73" fmla="*/ 1627 h 1223"/>
                <a:gd name="T74" fmla="*/ 942 w 895"/>
                <a:gd name="T75" fmla="*/ 1647 h 1223"/>
                <a:gd name="T76" fmla="*/ 1047 w 895"/>
                <a:gd name="T77" fmla="*/ 1627 h 1223"/>
                <a:gd name="T78" fmla="*/ 1130 w 895"/>
                <a:gd name="T79" fmla="*/ 1559 h 1223"/>
                <a:gd name="T80" fmla="*/ 1211 w 895"/>
                <a:gd name="T81" fmla="*/ 1459 h 1223"/>
                <a:gd name="T82" fmla="*/ 1274 w 895"/>
                <a:gd name="T83" fmla="*/ 1331 h 1223"/>
                <a:gd name="T84" fmla="*/ 1316 w 895"/>
                <a:gd name="T85" fmla="*/ 1174 h 1223"/>
                <a:gd name="T86" fmla="*/ 1326 w 895"/>
                <a:gd name="T87" fmla="*/ 996 h 1223"/>
                <a:gd name="T88" fmla="*/ 1326 w 895"/>
                <a:gd name="T89" fmla="*/ 977 h 1223"/>
                <a:gd name="T90" fmla="*/ 1305 w 895"/>
                <a:gd name="T91" fmla="*/ 800 h 1223"/>
                <a:gd name="T92" fmla="*/ 1253 w 895"/>
                <a:gd name="T93" fmla="*/ 641 h 1223"/>
                <a:gd name="T94" fmla="*/ 1172 w 895"/>
                <a:gd name="T95" fmla="*/ 533 h 1223"/>
                <a:gd name="T96" fmla="*/ 1057 w 895"/>
                <a:gd name="T97" fmla="*/ 473 h 1223"/>
                <a:gd name="T98" fmla="*/ 922 w 895"/>
                <a:gd name="T99" fmla="*/ 444 h 1223"/>
                <a:gd name="T100" fmla="*/ 799 w 895"/>
                <a:gd name="T101" fmla="*/ 473 h 1223"/>
                <a:gd name="T102" fmla="*/ 694 w 895"/>
                <a:gd name="T103" fmla="*/ 533 h 1223"/>
                <a:gd name="T104" fmla="*/ 611 w 895"/>
                <a:gd name="T105" fmla="*/ 641 h 1223"/>
                <a:gd name="T106" fmla="*/ 548 w 895"/>
                <a:gd name="T107" fmla="*/ 800 h 1223"/>
                <a:gd name="T108" fmla="*/ 527 w 895"/>
                <a:gd name="T109" fmla="*/ 977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689 w 3316"/>
                <a:gd name="T1" fmla="*/ 409 h 5958"/>
                <a:gd name="T2" fmla="*/ 689 w 3316"/>
                <a:gd name="T3" fmla="*/ 439 h 5958"/>
                <a:gd name="T4" fmla="*/ 594 w 3316"/>
                <a:gd name="T5" fmla="*/ 410 h 5958"/>
                <a:gd name="T6" fmla="*/ 168 w 3316"/>
                <a:gd name="T7" fmla="*/ 457 h 5958"/>
                <a:gd name="T8" fmla="*/ 185 w 3316"/>
                <a:gd name="T9" fmla="*/ 419 h 5958"/>
                <a:gd name="T10" fmla="*/ 150 w 3316"/>
                <a:gd name="T11" fmla="*/ 444 h 5958"/>
                <a:gd name="T12" fmla="*/ 157 w 3316"/>
                <a:gd name="T13" fmla="*/ 346 h 5958"/>
                <a:gd name="T14" fmla="*/ 197 w 3316"/>
                <a:gd name="T15" fmla="*/ 208 h 5958"/>
                <a:gd name="T16" fmla="*/ 536 w 3316"/>
                <a:gd name="T17" fmla="*/ 344 h 5958"/>
                <a:gd name="T18" fmla="*/ 667 w 3316"/>
                <a:gd name="T19" fmla="*/ 415 h 5958"/>
                <a:gd name="T20" fmla="*/ 246 w 3316"/>
                <a:gd name="T21" fmla="*/ 1121 h 5958"/>
                <a:gd name="T22" fmla="*/ 514 w 3316"/>
                <a:gd name="T23" fmla="*/ 275 h 5958"/>
                <a:gd name="T24" fmla="*/ 522 w 3316"/>
                <a:gd name="T25" fmla="*/ 305 h 5958"/>
                <a:gd name="T26" fmla="*/ 496 w 3316"/>
                <a:gd name="T27" fmla="*/ 297 h 5958"/>
                <a:gd name="T28" fmla="*/ 147 w 3316"/>
                <a:gd name="T29" fmla="*/ 1022 h 5958"/>
                <a:gd name="T30" fmla="*/ 27 w 3316"/>
                <a:gd name="T31" fmla="*/ 442 h 5958"/>
                <a:gd name="T32" fmla="*/ 17 w 3316"/>
                <a:gd name="T33" fmla="*/ 411 h 5958"/>
                <a:gd name="T34" fmla="*/ 44 w 3316"/>
                <a:gd name="T35" fmla="*/ 419 h 5958"/>
                <a:gd name="T36" fmla="*/ 120 w 3316"/>
                <a:gd name="T37" fmla="*/ 442 h 5958"/>
                <a:gd name="T38" fmla="*/ 470 w 3316"/>
                <a:gd name="T39" fmla="*/ 403 h 5958"/>
                <a:gd name="T40" fmla="*/ 678 w 3316"/>
                <a:gd name="T41" fmla="*/ 485 h 5958"/>
                <a:gd name="T42" fmla="*/ 242 w 3316"/>
                <a:gd name="T43" fmla="*/ 488 h 5958"/>
                <a:gd name="T44" fmla="*/ 427 w 3316"/>
                <a:gd name="T45" fmla="*/ 434 h 5958"/>
                <a:gd name="T46" fmla="*/ 499 w 3316"/>
                <a:gd name="T47" fmla="*/ 624 h 5958"/>
                <a:gd name="T48" fmla="*/ 555 w 3316"/>
                <a:gd name="T49" fmla="*/ 439 h 5958"/>
                <a:gd name="T50" fmla="*/ 237 w 3316"/>
                <a:gd name="T51" fmla="*/ 468 h 5958"/>
                <a:gd name="T52" fmla="*/ 31 w 3316"/>
                <a:gd name="T53" fmla="*/ 463 h 5958"/>
                <a:gd name="T54" fmla="*/ 147 w 3316"/>
                <a:gd name="T55" fmla="*/ 1047 h 5958"/>
                <a:gd name="T56" fmla="*/ 426 w 3316"/>
                <a:gd name="T57" fmla="*/ 1004 h 5958"/>
                <a:gd name="T58" fmla="*/ 174 w 3316"/>
                <a:gd name="T59" fmla="*/ 506 h 5958"/>
                <a:gd name="T60" fmla="*/ 220 w 3316"/>
                <a:gd name="T61" fmla="*/ 1011 h 5958"/>
                <a:gd name="T62" fmla="*/ 169 w 3316"/>
                <a:gd name="T63" fmla="*/ 820 h 5958"/>
                <a:gd name="T64" fmla="*/ 203 w 3316"/>
                <a:gd name="T65" fmla="*/ 956 h 5958"/>
                <a:gd name="T66" fmla="*/ 143 w 3316"/>
                <a:gd name="T67" fmla="*/ 832 h 5958"/>
                <a:gd name="T68" fmla="*/ 76 w 3316"/>
                <a:gd name="T69" fmla="*/ 530 h 5958"/>
                <a:gd name="T70" fmla="*/ 154 w 3316"/>
                <a:gd name="T71" fmla="*/ 645 h 5958"/>
                <a:gd name="T72" fmla="*/ 124 w 3316"/>
                <a:gd name="T73" fmla="*/ 653 h 5958"/>
                <a:gd name="T74" fmla="*/ 69 w 3316"/>
                <a:gd name="T75" fmla="*/ 534 h 5958"/>
                <a:gd name="T76" fmla="*/ 289 w 3316"/>
                <a:gd name="T77" fmla="*/ 858 h 5958"/>
                <a:gd name="T78" fmla="*/ 404 w 3316"/>
                <a:gd name="T79" fmla="*/ 728 h 5958"/>
                <a:gd name="T80" fmla="*/ 316 w 3316"/>
                <a:gd name="T81" fmla="*/ 943 h 5958"/>
                <a:gd name="T82" fmla="*/ 437 w 3316"/>
                <a:gd name="T83" fmla="*/ 571 h 5958"/>
                <a:gd name="T84" fmla="*/ 282 w 3316"/>
                <a:gd name="T85" fmla="*/ 732 h 5958"/>
                <a:gd name="T86" fmla="*/ 174 w 3316"/>
                <a:gd name="T87" fmla="*/ 419 h 5958"/>
                <a:gd name="T88" fmla="*/ 167 w 3316"/>
                <a:gd name="T89" fmla="*/ 444 h 5958"/>
                <a:gd name="T90" fmla="*/ 160 w 3316"/>
                <a:gd name="T91" fmla="*/ 419 h 5958"/>
                <a:gd name="T92" fmla="*/ 200 w 3316"/>
                <a:gd name="T93" fmla="*/ 288 h 5958"/>
                <a:gd name="T94" fmla="*/ 181 w 3316"/>
                <a:gd name="T95" fmla="*/ 310 h 5958"/>
                <a:gd name="T96" fmla="*/ 174 w 3316"/>
                <a:gd name="T97" fmla="*/ 280 h 5958"/>
                <a:gd name="T98" fmla="*/ 366 w 3316"/>
                <a:gd name="T99" fmla="*/ 66 h 5958"/>
                <a:gd name="T100" fmla="*/ 320 w 3316"/>
                <a:gd name="T101" fmla="*/ 66 h 5958"/>
                <a:gd name="T102" fmla="*/ 354 w 3316"/>
                <a:gd name="T103" fmla="*/ 5 h 5958"/>
                <a:gd name="T104" fmla="*/ 347 w 3316"/>
                <a:gd name="T105" fmla="*/ 35 h 5958"/>
                <a:gd name="T106" fmla="*/ 328 w 3316"/>
                <a:gd name="T107" fmla="*/ 13 h 5958"/>
                <a:gd name="T108" fmla="*/ 475 w 3316"/>
                <a:gd name="T109" fmla="*/ 167 h 5958"/>
                <a:gd name="T110" fmla="*/ 303 w 3316"/>
                <a:gd name="T111" fmla="*/ 101 h 5958"/>
                <a:gd name="T112" fmla="*/ 503 w 3316"/>
                <a:gd name="T113" fmla="*/ 179 h 5958"/>
                <a:gd name="T114" fmla="*/ 273 w 3316"/>
                <a:gd name="T115" fmla="*/ 241 h 5958"/>
                <a:gd name="T116" fmla="*/ 357 w 3316"/>
                <a:gd name="T117" fmla="*/ 317 h 5958"/>
                <a:gd name="T118" fmla="*/ 404 w 3316"/>
                <a:gd name="T119" fmla="*/ 241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212 w 895"/>
                <a:gd name="T1" fmla="*/ 0 h 1223"/>
                <a:gd name="T2" fmla="*/ 268 w 895"/>
                <a:gd name="T3" fmla="*/ 4 h 1223"/>
                <a:gd name="T4" fmla="*/ 314 w 895"/>
                <a:gd name="T5" fmla="*/ 14 h 1223"/>
                <a:gd name="T6" fmla="*/ 353 w 895"/>
                <a:gd name="T7" fmla="*/ 28 h 1223"/>
                <a:gd name="T8" fmla="*/ 382 w 895"/>
                <a:gd name="T9" fmla="*/ 52 h 1223"/>
                <a:gd name="T10" fmla="*/ 403 w 895"/>
                <a:gd name="T11" fmla="*/ 80 h 1223"/>
                <a:gd name="T12" fmla="*/ 414 w 895"/>
                <a:gd name="T13" fmla="*/ 117 h 1223"/>
                <a:gd name="T14" fmla="*/ 419 w 895"/>
                <a:gd name="T15" fmla="*/ 161 h 1223"/>
                <a:gd name="T16" fmla="*/ 412 w 895"/>
                <a:gd name="T17" fmla="*/ 225 h 1223"/>
                <a:gd name="T18" fmla="*/ 398 w 895"/>
                <a:gd name="T19" fmla="*/ 286 h 1223"/>
                <a:gd name="T20" fmla="*/ 370 w 895"/>
                <a:gd name="T21" fmla="*/ 338 h 1223"/>
                <a:gd name="T22" fmla="*/ 347 w 895"/>
                <a:gd name="T23" fmla="*/ 370 h 1223"/>
                <a:gd name="T24" fmla="*/ 319 w 895"/>
                <a:gd name="T25" fmla="*/ 394 h 1223"/>
                <a:gd name="T26" fmla="*/ 286 w 895"/>
                <a:gd name="T27" fmla="*/ 412 h 1223"/>
                <a:gd name="T28" fmla="*/ 251 w 895"/>
                <a:gd name="T29" fmla="*/ 424 h 1223"/>
                <a:gd name="T30" fmla="*/ 212 w 895"/>
                <a:gd name="T31" fmla="*/ 426 h 1223"/>
                <a:gd name="T32" fmla="*/ 163 w 895"/>
                <a:gd name="T33" fmla="*/ 422 h 1223"/>
                <a:gd name="T34" fmla="*/ 118 w 895"/>
                <a:gd name="T35" fmla="*/ 404 h 1223"/>
                <a:gd name="T36" fmla="*/ 81 w 895"/>
                <a:gd name="T37" fmla="*/ 376 h 1223"/>
                <a:gd name="T38" fmla="*/ 49 w 895"/>
                <a:gd name="T39" fmla="*/ 338 h 1223"/>
                <a:gd name="T40" fmla="*/ 21 w 895"/>
                <a:gd name="T41" fmla="*/ 286 h 1223"/>
                <a:gd name="T42" fmla="*/ 5 w 895"/>
                <a:gd name="T43" fmla="*/ 225 h 1223"/>
                <a:gd name="T44" fmla="*/ 0 w 895"/>
                <a:gd name="T45" fmla="*/ 161 h 1223"/>
                <a:gd name="T46" fmla="*/ 5 w 895"/>
                <a:gd name="T47" fmla="*/ 119 h 1223"/>
                <a:gd name="T48" fmla="*/ 16 w 895"/>
                <a:gd name="T49" fmla="*/ 80 h 1223"/>
                <a:gd name="T50" fmla="*/ 37 w 895"/>
                <a:gd name="T51" fmla="*/ 52 h 1223"/>
                <a:gd name="T52" fmla="*/ 67 w 895"/>
                <a:gd name="T53" fmla="*/ 30 h 1223"/>
                <a:gd name="T54" fmla="*/ 107 w 895"/>
                <a:gd name="T55" fmla="*/ 14 h 1223"/>
                <a:gd name="T56" fmla="*/ 156 w 895"/>
                <a:gd name="T57" fmla="*/ 4 h 1223"/>
                <a:gd name="T58" fmla="*/ 212 w 895"/>
                <a:gd name="T59" fmla="*/ 0 h 1223"/>
                <a:gd name="T60" fmla="*/ 118 w 895"/>
                <a:gd name="T61" fmla="*/ 199 h 1223"/>
                <a:gd name="T62" fmla="*/ 118 w 895"/>
                <a:gd name="T63" fmla="*/ 203 h 1223"/>
                <a:gd name="T64" fmla="*/ 121 w 895"/>
                <a:gd name="T65" fmla="*/ 237 h 1223"/>
                <a:gd name="T66" fmla="*/ 130 w 895"/>
                <a:gd name="T67" fmla="*/ 269 h 1223"/>
                <a:gd name="T68" fmla="*/ 147 w 895"/>
                <a:gd name="T69" fmla="*/ 297 h 1223"/>
                <a:gd name="T70" fmla="*/ 168 w 895"/>
                <a:gd name="T71" fmla="*/ 318 h 1223"/>
                <a:gd name="T72" fmla="*/ 189 w 895"/>
                <a:gd name="T73" fmla="*/ 332 h 1223"/>
                <a:gd name="T74" fmla="*/ 212 w 895"/>
                <a:gd name="T75" fmla="*/ 336 h 1223"/>
                <a:gd name="T76" fmla="*/ 235 w 895"/>
                <a:gd name="T77" fmla="*/ 332 h 1223"/>
                <a:gd name="T78" fmla="*/ 254 w 895"/>
                <a:gd name="T79" fmla="*/ 318 h 1223"/>
                <a:gd name="T80" fmla="*/ 272 w 895"/>
                <a:gd name="T81" fmla="*/ 297 h 1223"/>
                <a:gd name="T82" fmla="*/ 286 w 895"/>
                <a:gd name="T83" fmla="*/ 271 h 1223"/>
                <a:gd name="T84" fmla="*/ 295 w 895"/>
                <a:gd name="T85" fmla="*/ 239 h 1223"/>
                <a:gd name="T86" fmla="*/ 298 w 895"/>
                <a:gd name="T87" fmla="*/ 203 h 1223"/>
                <a:gd name="T88" fmla="*/ 298 w 895"/>
                <a:gd name="T89" fmla="*/ 199 h 1223"/>
                <a:gd name="T90" fmla="*/ 293 w 895"/>
                <a:gd name="T91" fmla="*/ 163 h 1223"/>
                <a:gd name="T92" fmla="*/ 281 w 895"/>
                <a:gd name="T93" fmla="*/ 131 h 1223"/>
                <a:gd name="T94" fmla="*/ 263 w 895"/>
                <a:gd name="T95" fmla="*/ 109 h 1223"/>
                <a:gd name="T96" fmla="*/ 237 w 895"/>
                <a:gd name="T97" fmla="*/ 96 h 1223"/>
                <a:gd name="T98" fmla="*/ 207 w 895"/>
                <a:gd name="T99" fmla="*/ 91 h 1223"/>
                <a:gd name="T100" fmla="*/ 179 w 895"/>
                <a:gd name="T101" fmla="*/ 96 h 1223"/>
                <a:gd name="T102" fmla="*/ 156 w 895"/>
                <a:gd name="T103" fmla="*/ 109 h 1223"/>
                <a:gd name="T104" fmla="*/ 137 w 895"/>
                <a:gd name="T105" fmla="*/ 131 h 1223"/>
                <a:gd name="T106" fmla="*/ 123 w 895"/>
                <a:gd name="T107" fmla="*/ 163 h 1223"/>
                <a:gd name="T108" fmla="*/ 118 w 895"/>
                <a:gd name="T109" fmla="*/ 199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152 w 448"/>
                <a:gd name="T3" fmla="*/ 0 h 871"/>
                <a:gd name="T4" fmla="*/ 180 w 448"/>
                <a:gd name="T5" fmla="*/ 66 h 871"/>
                <a:gd name="T6" fmla="*/ 76 w 448"/>
                <a:gd name="T7" fmla="*/ 66 h 871"/>
                <a:gd name="T8" fmla="*/ 76 w 448"/>
                <a:gd name="T9" fmla="*/ 304 h 871"/>
                <a:gd name="T10" fmla="*/ 0 w 448"/>
                <a:gd name="T11" fmla="*/ 304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151 w 661"/>
                <a:gd name="T1" fmla="*/ 0 h 900"/>
                <a:gd name="T2" fmla="*/ 191 w 661"/>
                <a:gd name="T3" fmla="*/ 2 h 900"/>
                <a:gd name="T4" fmla="*/ 225 w 661"/>
                <a:gd name="T5" fmla="*/ 8 h 900"/>
                <a:gd name="T6" fmla="*/ 252 w 661"/>
                <a:gd name="T7" fmla="*/ 20 h 900"/>
                <a:gd name="T8" fmla="*/ 274 w 661"/>
                <a:gd name="T9" fmla="*/ 35 h 900"/>
                <a:gd name="T10" fmla="*/ 288 w 661"/>
                <a:gd name="T11" fmla="*/ 57 h 900"/>
                <a:gd name="T12" fmla="*/ 297 w 661"/>
                <a:gd name="T13" fmla="*/ 84 h 900"/>
                <a:gd name="T14" fmla="*/ 299 w 661"/>
                <a:gd name="T15" fmla="*/ 115 h 900"/>
                <a:gd name="T16" fmla="*/ 294 w 661"/>
                <a:gd name="T17" fmla="*/ 162 h 900"/>
                <a:gd name="T18" fmla="*/ 283 w 661"/>
                <a:gd name="T19" fmla="*/ 203 h 900"/>
                <a:gd name="T20" fmla="*/ 265 w 661"/>
                <a:gd name="T21" fmla="*/ 240 h 900"/>
                <a:gd name="T22" fmla="*/ 242 w 661"/>
                <a:gd name="T23" fmla="*/ 269 h 900"/>
                <a:gd name="T24" fmla="*/ 216 w 661"/>
                <a:gd name="T25" fmla="*/ 288 h 900"/>
                <a:gd name="T26" fmla="*/ 186 w 661"/>
                <a:gd name="T27" fmla="*/ 300 h 900"/>
                <a:gd name="T28" fmla="*/ 151 w 661"/>
                <a:gd name="T29" fmla="*/ 304 h 900"/>
                <a:gd name="T30" fmla="*/ 117 w 661"/>
                <a:gd name="T31" fmla="*/ 300 h 900"/>
                <a:gd name="T32" fmla="*/ 85 w 661"/>
                <a:gd name="T33" fmla="*/ 288 h 900"/>
                <a:gd name="T34" fmla="*/ 58 w 661"/>
                <a:gd name="T35" fmla="*/ 269 h 900"/>
                <a:gd name="T36" fmla="*/ 36 w 661"/>
                <a:gd name="T37" fmla="*/ 242 h 900"/>
                <a:gd name="T38" fmla="*/ 15 w 661"/>
                <a:gd name="T39" fmla="*/ 203 h 900"/>
                <a:gd name="T40" fmla="*/ 5 w 661"/>
                <a:gd name="T41" fmla="*/ 160 h 900"/>
                <a:gd name="T42" fmla="*/ 0 w 661"/>
                <a:gd name="T43" fmla="*/ 115 h 900"/>
                <a:gd name="T44" fmla="*/ 5 w 661"/>
                <a:gd name="T45" fmla="*/ 84 h 900"/>
                <a:gd name="T46" fmla="*/ 13 w 661"/>
                <a:gd name="T47" fmla="*/ 57 h 900"/>
                <a:gd name="T48" fmla="*/ 29 w 661"/>
                <a:gd name="T49" fmla="*/ 37 h 900"/>
                <a:gd name="T50" fmla="*/ 49 w 661"/>
                <a:gd name="T51" fmla="*/ 20 h 900"/>
                <a:gd name="T52" fmla="*/ 76 w 661"/>
                <a:gd name="T53" fmla="*/ 8 h 900"/>
                <a:gd name="T54" fmla="*/ 112 w 661"/>
                <a:gd name="T55" fmla="*/ 2 h 900"/>
                <a:gd name="T56" fmla="*/ 151 w 661"/>
                <a:gd name="T57" fmla="*/ 0 h 900"/>
                <a:gd name="T58" fmla="*/ 85 w 661"/>
                <a:gd name="T59" fmla="*/ 143 h 900"/>
                <a:gd name="T60" fmla="*/ 85 w 661"/>
                <a:gd name="T61" fmla="*/ 144 h 900"/>
                <a:gd name="T62" fmla="*/ 90 w 661"/>
                <a:gd name="T63" fmla="*/ 181 h 900"/>
                <a:gd name="T64" fmla="*/ 105 w 661"/>
                <a:gd name="T65" fmla="*/ 212 h 900"/>
                <a:gd name="T66" fmla="*/ 119 w 661"/>
                <a:gd name="T67" fmla="*/ 226 h 900"/>
                <a:gd name="T68" fmla="*/ 135 w 661"/>
                <a:gd name="T69" fmla="*/ 236 h 900"/>
                <a:gd name="T70" fmla="*/ 153 w 661"/>
                <a:gd name="T71" fmla="*/ 240 h 900"/>
                <a:gd name="T72" fmla="*/ 168 w 661"/>
                <a:gd name="T73" fmla="*/ 236 h 900"/>
                <a:gd name="T74" fmla="*/ 182 w 661"/>
                <a:gd name="T75" fmla="*/ 228 h 900"/>
                <a:gd name="T76" fmla="*/ 195 w 661"/>
                <a:gd name="T77" fmla="*/ 212 h 900"/>
                <a:gd name="T78" fmla="*/ 209 w 661"/>
                <a:gd name="T79" fmla="*/ 181 h 900"/>
                <a:gd name="T80" fmla="*/ 214 w 661"/>
                <a:gd name="T81" fmla="*/ 144 h 900"/>
                <a:gd name="T82" fmla="*/ 214 w 661"/>
                <a:gd name="T83" fmla="*/ 143 h 900"/>
                <a:gd name="T84" fmla="*/ 211 w 661"/>
                <a:gd name="T85" fmla="*/ 115 h 900"/>
                <a:gd name="T86" fmla="*/ 200 w 661"/>
                <a:gd name="T87" fmla="*/ 94 h 900"/>
                <a:gd name="T88" fmla="*/ 189 w 661"/>
                <a:gd name="T89" fmla="*/ 78 h 900"/>
                <a:gd name="T90" fmla="*/ 171 w 661"/>
                <a:gd name="T91" fmla="*/ 68 h 900"/>
                <a:gd name="T92" fmla="*/ 148 w 661"/>
                <a:gd name="T93" fmla="*/ 65 h 900"/>
                <a:gd name="T94" fmla="*/ 128 w 661"/>
                <a:gd name="T95" fmla="*/ 68 h 900"/>
                <a:gd name="T96" fmla="*/ 112 w 661"/>
                <a:gd name="T97" fmla="*/ 78 h 900"/>
                <a:gd name="T98" fmla="*/ 99 w 661"/>
                <a:gd name="T99" fmla="*/ 94 h 900"/>
                <a:gd name="T100" fmla="*/ 87 w 661"/>
                <a:gd name="T101" fmla="*/ 115 h 900"/>
                <a:gd name="T102" fmla="*/ 85 w 661"/>
                <a:gd name="T103" fmla="*/ 143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238 h 1009"/>
                <a:gd name="T2" fmla="*/ 0 w 547"/>
                <a:gd name="T3" fmla="*/ 0 h 1009"/>
                <a:gd name="T4" fmla="*/ 74 w 547"/>
                <a:gd name="T5" fmla="*/ 0 h 1009"/>
                <a:gd name="T6" fmla="*/ 74 w 547"/>
                <a:gd name="T7" fmla="*/ 82 h 1009"/>
                <a:gd name="T8" fmla="*/ 165 w 547"/>
                <a:gd name="T9" fmla="*/ 82 h 1009"/>
                <a:gd name="T10" fmla="*/ 165 w 547"/>
                <a:gd name="T11" fmla="*/ 0 h 1009"/>
                <a:gd name="T12" fmla="*/ 239 w 547"/>
                <a:gd name="T13" fmla="*/ 0 h 1009"/>
                <a:gd name="T14" fmla="*/ 239 w 547"/>
                <a:gd name="T15" fmla="*/ 262 h 1009"/>
                <a:gd name="T16" fmla="*/ 165 w 547"/>
                <a:gd name="T17" fmla="*/ 262 h 1009"/>
                <a:gd name="T18" fmla="*/ 165 w 547"/>
                <a:gd name="T19" fmla="*/ 139 h 1009"/>
                <a:gd name="T20" fmla="*/ 74 w 547"/>
                <a:gd name="T21" fmla="*/ 139 h 1009"/>
                <a:gd name="T22" fmla="*/ 74 w 547"/>
                <a:gd name="T23" fmla="*/ 238 h 1009"/>
                <a:gd name="T24" fmla="*/ 76 w 547"/>
                <a:gd name="T25" fmla="*/ 249 h 1009"/>
                <a:gd name="T26" fmla="*/ 80 w 547"/>
                <a:gd name="T27" fmla="*/ 259 h 1009"/>
                <a:gd name="T28" fmla="*/ 80 w 547"/>
                <a:gd name="T29" fmla="*/ 261 h 1009"/>
                <a:gd name="T30" fmla="*/ 83 w 547"/>
                <a:gd name="T31" fmla="*/ 262 h 1009"/>
                <a:gd name="T32" fmla="*/ 20 w 547"/>
                <a:gd name="T33" fmla="*/ 304 h 1009"/>
                <a:gd name="T34" fmla="*/ 15 w 547"/>
                <a:gd name="T35" fmla="*/ 299 h 1009"/>
                <a:gd name="T36" fmla="*/ 11 w 547"/>
                <a:gd name="T37" fmla="*/ 290 h 1009"/>
                <a:gd name="T38" fmla="*/ 7 w 547"/>
                <a:gd name="T39" fmla="*/ 280 h 1009"/>
                <a:gd name="T40" fmla="*/ 2 w 547"/>
                <a:gd name="T41" fmla="*/ 261 h 1009"/>
                <a:gd name="T42" fmla="*/ 0 w 547"/>
                <a:gd name="T43" fmla="*/ 238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115 w 557"/>
                <a:gd name="T1" fmla="*/ 187 h 1004"/>
                <a:gd name="T2" fmla="*/ 123 w 557"/>
                <a:gd name="T3" fmla="*/ 187 h 1004"/>
                <a:gd name="T4" fmla="*/ 131 w 557"/>
                <a:gd name="T5" fmla="*/ 185 h 1004"/>
                <a:gd name="T6" fmla="*/ 142 w 557"/>
                <a:gd name="T7" fmla="*/ 182 h 1004"/>
                <a:gd name="T8" fmla="*/ 160 w 557"/>
                <a:gd name="T9" fmla="*/ 175 h 1004"/>
                <a:gd name="T10" fmla="*/ 173 w 557"/>
                <a:gd name="T11" fmla="*/ 168 h 1004"/>
                <a:gd name="T12" fmla="*/ 179 w 557"/>
                <a:gd name="T13" fmla="*/ 163 h 1004"/>
                <a:gd name="T14" fmla="*/ 181 w 557"/>
                <a:gd name="T15" fmla="*/ 159 h 1004"/>
                <a:gd name="T16" fmla="*/ 184 w 557"/>
                <a:gd name="T17" fmla="*/ 154 h 1004"/>
                <a:gd name="T18" fmla="*/ 181 w 557"/>
                <a:gd name="T19" fmla="*/ 150 h 1004"/>
                <a:gd name="T20" fmla="*/ 179 w 557"/>
                <a:gd name="T21" fmla="*/ 145 h 1004"/>
                <a:gd name="T22" fmla="*/ 171 w 557"/>
                <a:gd name="T23" fmla="*/ 143 h 1004"/>
                <a:gd name="T24" fmla="*/ 165 w 557"/>
                <a:gd name="T25" fmla="*/ 141 h 1004"/>
                <a:gd name="T26" fmla="*/ 157 w 557"/>
                <a:gd name="T27" fmla="*/ 140 h 1004"/>
                <a:gd name="T28" fmla="*/ 144 w 557"/>
                <a:gd name="T29" fmla="*/ 141 h 1004"/>
                <a:gd name="T30" fmla="*/ 134 w 557"/>
                <a:gd name="T31" fmla="*/ 143 h 1004"/>
                <a:gd name="T32" fmla="*/ 126 w 557"/>
                <a:gd name="T33" fmla="*/ 148 h 1004"/>
                <a:gd name="T34" fmla="*/ 120 w 557"/>
                <a:gd name="T35" fmla="*/ 155 h 1004"/>
                <a:gd name="T36" fmla="*/ 118 w 557"/>
                <a:gd name="T37" fmla="*/ 164 h 1004"/>
                <a:gd name="T38" fmla="*/ 115 w 557"/>
                <a:gd name="T39" fmla="*/ 175 h 1004"/>
                <a:gd name="T40" fmla="*/ 115 w 557"/>
                <a:gd name="T41" fmla="*/ 187 h 1004"/>
                <a:gd name="T42" fmla="*/ 179 w 557"/>
                <a:gd name="T43" fmla="*/ 239 h 1004"/>
                <a:gd name="T44" fmla="*/ 288 w 557"/>
                <a:gd name="T45" fmla="*/ 239 h 1004"/>
                <a:gd name="T46" fmla="*/ 251 w 557"/>
                <a:gd name="T47" fmla="*/ 304 h 1004"/>
                <a:gd name="T48" fmla="*/ 189 w 557"/>
                <a:gd name="T49" fmla="*/ 304 h 1004"/>
                <a:gd name="T50" fmla="*/ 144 w 557"/>
                <a:gd name="T51" fmla="*/ 300 h 1004"/>
                <a:gd name="T52" fmla="*/ 104 w 557"/>
                <a:gd name="T53" fmla="*/ 292 h 1004"/>
                <a:gd name="T54" fmla="*/ 69 w 557"/>
                <a:gd name="T55" fmla="*/ 276 h 1004"/>
                <a:gd name="T56" fmla="*/ 43 w 557"/>
                <a:gd name="T57" fmla="*/ 253 h 1004"/>
                <a:gd name="T58" fmla="*/ 19 w 557"/>
                <a:gd name="T59" fmla="*/ 227 h 1004"/>
                <a:gd name="T60" fmla="*/ 5 w 557"/>
                <a:gd name="T61" fmla="*/ 197 h 1004"/>
                <a:gd name="T62" fmla="*/ 0 w 557"/>
                <a:gd name="T63" fmla="*/ 168 h 1004"/>
                <a:gd name="T64" fmla="*/ 3 w 557"/>
                <a:gd name="T65" fmla="*/ 141 h 1004"/>
                <a:gd name="T66" fmla="*/ 11 w 557"/>
                <a:gd name="T67" fmla="*/ 121 h 1004"/>
                <a:gd name="T68" fmla="*/ 24 w 557"/>
                <a:gd name="T69" fmla="*/ 103 h 1004"/>
                <a:gd name="T70" fmla="*/ 46 w 557"/>
                <a:gd name="T71" fmla="*/ 91 h 1004"/>
                <a:gd name="T72" fmla="*/ 69 w 557"/>
                <a:gd name="T73" fmla="*/ 82 h 1004"/>
                <a:gd name="T74" fmla="*/ 101 w 557"/>
                <a:gd name="T75" fmla="*/ 77 h 1004"/>
                <a:gd name="T76" fmla="*/ 144 w 557"/>
                <a:gd name="T77" fmla="*/ 75 h 1004"/>
                <a:gd name="T78" fmla="*/ 192 w 557"/>
                <a:gd name="T79" fmla="*/ 77 h 1004"/>
                <a:gd name="T80" fmla="*/ 232 w 557"/>
                <a:gd name="T81" fmla="*/ 82 h 1004"/>
                <a:gd name="T82" fmla="*/ 261 w 557"/>
                <a:gd name="T83" fmla="*/ 91 h 1004"/>
                <a:gd name="T84" fmla="*/ 283 w 557"/>
                <a:gd name="T85" fmla="*/ 103 h 1004"/>
                <a:gd name="T86" fmla="*/ 296 w 557"/>
                <a:gd name="T87" fmla="*/ 121 h 1004"/>
                <a:gd name="T88" fmla="*/ 299 w 557"/>
                <a:gd name="T89" fmla="*/ 140 h 1004"/>
                <a:gd name="T90" fmla="*/ 296 w 557"/>
                <a:gd name="T91" fmla="*/ 161 h 1004"/>
                <a:gd name="T92" fmla="*/ 286 w 557"/>
                <a:gd name="T93" fmla="*/ 182 h 1004"/>
                <a:gd name="T94" fmla="*/ 267 w 557"/>
                <a:gd name="T95" fmla="*/ 199 h 1004"/>
                <a:gd name="T96" fmla="*/ 230 w 557"/>
                <a:gd name="T97" fmla="*/ 222 h 1004"/>
                <a:gd name="T98" fmla="*/ 179 w 557"/>
                <a:gd name="T99" fmla="*/ 239 h 1004"/>
                <a:gd name="T100" fmla="*/ 171 w 557"/>
                <a:gd name="T101" fmla="*/ 56 h 1004"/>
                <a:gd name="T102" fmla="*/ 171 w 557"/>
                <a:gd name="T103" fmla="*/ 0 h 1004"/>
                <a:gd name="T104" fmla="*/ 256 w 557"/>
                <a:gd name="T105" fmla="*/ 0 h 1004"/>
                <a:gd name="T106" fmla="*/ 256 w 557"/>
                <a:gd name="T107" fmla="*/ 56 h 1004"/>
                <a:gd name="T108" fmla="*/ 171 w 557"/>
                <a:gd name="T109" fmla="*/ 56 h 1004"/>
                <a:gd name="T110" fmla="*/ 128 w 557"/>
                <a:gd name="T111" fmla="*/ 56 h 1004"/>
                <a:gd name="T112" fmla="*/ 43 w 557"/>
                <a:gd name="T113" fmla="*/ 56 h 1004"/>
                <a:gd name="T114" fmla="*/ 43 w 557"/>
                <a:gd name="T115" fmla="*/ 0 h 1004"/>
                <a:gd name="T116" fmla="*/ 128 w 557"/>
                <a:gd name="T117" fmla="*/ 0 h 1004"/>
                <a:gd name="T118" fmla="*/ 128 w 557"/>
                <a:gd name="T119" fmla="*/ 56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243 h 791"/>
                <a:gd name="T2" fmla="*/ 0 w 647"/>
                <a:gd name="T3" fmla="*/ 0 h 791"/>
                <a:gd name="T4" fmla="*/ 74 w 647"/>
                <a:gd name="T5" fmla="*/ 0 h 791"/>
                <a:gd name="T6" fmla="*/ 74 w 647"/>
                <a:gd name="T7" fmla="*/ 106 h 791"/>
                <a:gd name="T8" fmla="*/ 147 w 647"/>
                <a:gd name="T9" fmla="*/ 0 h 791"/>
                <a:gd name="T10" fmla="*/ 230 w 647"/>
                <a:gd name="T11" fmla="*/ 0 h 791"/>
                <a:gd name="T12" fmla="*/ 147 w 647"/>
                <a:gd name="T13" fmla="*/ 106 h 791"/>
                <a:gd name="T14" fmla="*/ 239 w 647"/>
                <a:gd name="T15" fmla="*/ 243 h 791"/>
                <a:gd name="T16" fmla="*/ 156 w 647"/>
                <a:gd name="T17" fmla="*/ 243 h 791"/>
                <a:gd name="T18" fmla="*/ 74 w 647"/>
                <a:gd name="T19" fmla="*/ 113 h 791"/>
                <a:gd name="T20" fmla="*/ 74 w 647"/>
                <a:gd name="T21" fmla="*/ 243 h 791"/>
                <a:gd name="T22" fmla="*/ 0 w 647"/>
                <a:gd name="T23" fmla="*/ 243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1915 w 9479"/>
                <a:gd name="T1" fmla="*/ 1606 h 3813"/>
                <a:gd name="T2" fmla="*/ 3208 w 9479"/>
                <a:gd name="T3" fmla="*/ 1574 h 3813"/>
                <a:gd name="T4" fmla="*/ 2224 w 9479"/>
                <a:gd name="T5" fmla="*/ 1555 h 3813"/>
                <a:gd name="T6" fmla="*/ 3371 w 9479"/>
                <a:gd name="T7" fmla="*/ 1250 h 3813"/>
                <a:gd name="T8" fmla="*/ 3516 w 9479"/>
                <a:gd name="T9" fmla="*/ 1180 h 3813"/>
                <a:gd name="T10" fmla="*/ 2665 w 9479"/>
                <a:gd name="T11" fmla="*/ 1374 h 3813"/>
                <a:gd name="T12" fmla="*/ 2516 w 9479"/>
                <a:gd name="T13" fmla="*/ 1336 h 3813"/>
                <a:gd name="T14" fmla="*/ 2644 w 9479"/>
                <a:gd name="T15" fmla="*/ 1246 h 3813"/>
                <a:gd name="T16" fmla="*/ 2349 w 9479"/>
                <a:gd name="T17" fmla="*/ 1372 h 3813"/>
                <a:gd name="T18" fmla="*/ 2636 w 9479"/>
                <a:gd name="T19" fmla="*/ 1099 h 3813"/>
                <a:gd name="T20" fmla="*/ 3499 w 9479"/>
                <a:gd name="T21" fmla="*/ 397 h 3813"/>
                <a:gd name="T22" fmla="*/ 3507 w 9479"/>
                <a:gd name="T23" fmla="*/ 363 h 3813"/>
                <a:gd name="T24" fmla="*/ 2658 w 9479"/>
                <a:gd name="T25" fmla="*/ 1019 h 3813"/>
                <a:gd name="T26" fmla="*/ 2392 w 9479"/>
                <a:gd name="T27" fmla="*/ 1187 h 3813"/>
                <a:gd name="T28" fmla="*/ 2694 w 9479"/>
                <a:gd name="T29" fmla="*/ 824 h 3813"/>
                <a:gd name="T30" fmla="*/ 2276 w 9479"/>
                <a:gd name="T31" fmla="*/ 1236 h 3813"/>
                <a:gd name="T32" fmla="*/ 2654 w 9479"/>
                <a:gd name="T33" fmla="*/ 753 h 3813"/>
                <a:gd name="T34" fmla="*/ 3005 w 9479"/>
                <a:gd name="T35" fmla="*/ 280 h 3813"/>
                <a:gd name="T36" fmla="*/ 2828 w 9479"/>
                <a:gd name="T37" fmla="*/ 475 h 3813"/>
                <a:gd name="T38" fmla="*/ 2142 w 9479"/>
                <a:gd name="T39" fmla="*/ 1341 h 3813"/>
                <a:gd name="T40" fmla="*/ 2590 w 9479"/>
                <a:gd name="T41" fmla="*/ 451 h 3813"/>
                <a:gd name="T42" fmla="*/ 2291 w 9479"/>
                <a:gd name="T43" fmla="*/ 958 h 3813"/>
                <a:gd name="T44" fmla="*/ 2260 w 9479"/>
                <a:gd name="T45" fmla="*/ 982 h 3813"/>
                <a:gd name="T46" fmla="*/ 2450 w 9479"/>
                <a:gd name="T47" fmla="*/ 514 h 3813"/>
                <a:gd name="T48" fmla="*/ 2355 w 9479"/>
                <a:gd name="T49" fmla="*/ 665 h 3813"/>
                <a:gd name="T50" fmla="*/ 2016 w 9479"/>
                <a:gd name="T51" fmla="*/ 1440 h 3813"/>
                <a:gd name="T52" fmla="*/ 2132 w 9479"/>
                <a:gd name="T53" fmla="*/ 585 h 3813"/>
                <a:gd name="T54" fmla="*/ 2051 w 9479"/>
                <a:gd name="T55" fmla="*/ 958 h 3813"/>
                <a:gd name="T56" fmla="*/ 1991 w 9479"/>
                <a:gd name="T57" fmla="*/ 1328 h 3813"/>
                <a:gd name="T58" fmla="*/ 1985 w 9479"/>
                <a:gd name="T59" fmla="*/ 570 h 3813"/>
                <a:gd name="T60" fmla="*/ 1960 w 9479"/>
                <a:gd name="T61" fmla="*/ 575 h 3813"/>
                <a:gd name="T62" fmla="*/ 1944 w 9479"/>
                <a:gd name="T63" fmla="*/ 1341 h 3813"/>
                <a:gd name="T64" fmla="*/ 1840 w 9479"/>
                <a:gd name="T65" fmla="*/ 583 h 3813"/>
                <a:gd name="T66" fmla="*/ 1813 w 9479"/>
                <a:gd name="T67" fmla="*/ 622 h 3813"/>
                <a:gd name="T68" fmla="*/ 1913 w 9479"/>
                <a:gd name="T69" fmla="*/ 1457 h 3813"/>
                <a:gd name="T70" fmla="*/ 1590 w 9479"/>
                <a:gd name="T71" fmla="*/ 656 h 3813"/>
                <a:gd name="T72" fmla="*/ 1541 w 9479"/>
                <a:gd name="T73" fmla="*/ 585 h 3813"/>
                <a:gd name="T74" fmla="*/ 1803 w 9479"/>
                <a:gd name="T75" fmla="*/ 1248 h 3813"/>
                <a:gd name="T76" fmla="*/ 1603 w 9479"/>
                <a:gd name="T77" fmla="*/ 865 h 3813"/>
                <a:gd name="T78" fmla="*/ 1382 w 9479"/>
                <a:gd name="T79" fmla="*/ 492 h 3813"/>
                <a:gd name="T80" fmla="*/ 1555 w 9479"/>
                <a:gd name="T81" fmla="*/ 853 h 3813"/>
                <a:gd name="T82" fmla="*/ 1741 w 9479"/>
                <a:gd name="T83" fmla="*/ 1199 h 3813"/>
                <a:gd name="T84" fmla="*/ 1210 w 9479"/>
                <a:gd name="T85" fmla="*/ 453 h 3813"/>
                <a:gd name="T86" fmla="*/ 1206 w 9479"/>
                <a:gd name="T87" fmla="*/ 495 h 3813"/>
                <a:gd name="T88" fmla="*/ 1756 w 9479"/>
                <a:gd name="T89" fmla="*/ 1311 h 3813"/>
                <a:gd name="T90" fmla="*/ 1448 w 9479"/>
                <a:gd name="T91" fmla="*/ 989 h 3813"/>
                <a:gd name="T92" fmla="*/ 1419 w 9479"/>
                <a:gd name="T93" fmla="*/ 999 h 3813"/>
                <a:gd name="T94" fmla="*/ 1704 w 9479"/>
                <a:gd name="T95" fmla="*/ 1323 h 3813"/>
                <a:gd name="T96" fmla="*/ 1028 w 9479"/>
                <a:gd name="T97" fmla="*/ 785 h 3813"/>
                <a:gd name="T98" fmla="*/ 343 w 9479"/>
                <a:gd name="T99" fmla="*/ 263 h 3813"/>
                <a:gd name="T100" fmla="*/ 886 w 9479"/>
                <a:gd name="T101" fmla="*/ 726 h 3813"/>
                <a:gd name="T102" fmla="*/ 1590 w 9479"/>
                <a:gd name="T103" fmla="*/ 1363 h 3813"/>
                <a:gd name="T104" fmla="*/ 1215 w 9479"/>
                <a:gd name="T105" fmla="*/ 1199 h 3813"/>
                <a:gd name="T106" fmla="*/ 1568 w 9479"/>
                <a:gd name="T107" fmla="*/ 1401 h 3813"/>
                <a:gd name="T108" fmla="*/ 1479 w 9479"/>
                <a:gd name="T109" fmla="*/ 1421 h 3813"/>
                <a:gd name="T110" fmla="*/ 919 w 9479"/>
                <a:gd name="T111" fmla="*/ 1287 h 3813"/>
                <a:gd name="T112" fmla="*/ 349 w 9479"/>
                <a:gd name="T113" fmla="*/ 1167 h 3813"/>
                <a:gd name="T114" fmla="*/ 884 w 9479"/>
                <a:gd name="T115" fmla="*/ 1331 h 3813"/>
                <a:gd name="T116" fmla="*/ 1469 w 9479"/>
                <a:gd name="T117" fmla="*/ 1555 h 3813"/>
                <a:gd name="T118" fmla="*/ 1014 w 9479"/>
                <a:gd name="T119" fmla="*/ 1565 h 3813"/>
                <a:gd name="T120" fmla="*/ 574 w 9479"/>
                <a:gd name="T121" fmla="*/ 1586 h 3813"/>
                <a:gd name="T122" fmla="*/ 136 w 9479"/>
                <a:gd name="T123" fmla="*/ 1611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82701" y="764704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altLang="ru-RU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газета</a:t>
            </a:r>
          </a:p>
          <a:p>
            <a:pPr algn="ctr"/>
            <a:r>
              <a:rPr lang="ru-RU" altLang="ru-RU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№ </a:t>
            </a:r>
            <a:r>
              <a:rPr lang="ru-RU" alt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altLang="ru-RU" sz="3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33227" y="1364868"/>
            <a:ext cx="35225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Заходите к нам </a:t>
            </a:r>
          </a:p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«Огонёк»</a:t>
            </a:r>
            <a:endParaRPr lang="ru-RU" sz="3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92060" y="5828796"/>
            <a:ext cx="6593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«Новогодняя сказка»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6299" y="4871455"/>
            <a:ext cx="27208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i="1" dirty="0" smtClean="0">
                <a:solidFill>
                  <a:schemeClr val="bg1"/>
                </a:solidFill>
              </a:rPr>
              <a:t>МБДОУЦРР№28</a:t>
            </a:r>
          </a:p>
          <a:p>
            <a:r>
              <a:rPr lang="ru-RU" altLang="ru-RU" sz="2800" b="1" i="1" dirty="0" smtClean="0">
                <a:solidFill>
                  <a:schemeClr val="bg1"/>
                </a:solidFill>
              </a:rPr>
              <a:t> «ОГОНЕК»</a:t>
            </a:r>
            <a:endParaRPr lang="ru-RU" altLang="ru-RU" sz="28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8892" y="323273"/>
            <a:ext cx="3377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выпуска: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18.01.18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6567460"/>
            <a:ext cx="1221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http://dou-28.ru</a:t>
            </a:r>
            <a:endParaRPr lang="ru-RU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782669"/>
            <a:ext cx="561487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  следующих встреч…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653136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Составители: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педагог- психолог 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Семенюк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 С.П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.,  старший воспитатель Лахтина О.В., преподаватель по ИЗО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Стенина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 Н.В.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anose="02000503020000020003" pitchFamily="2" charset="0"/>
            </a:endParaRPr>
          </a:p>
        </p:txBody>
      </p:sp>
      <p:pic>
        <p:nvPicPr>
          <p:cNvPr id="1026" name="Picture 2" descr="Картинки по запросу синие новогодние шар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980" y="966036"/>
            <a:ext cx="1554949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синие новогодние шар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20" y="2278155"/>
            <a:ext cx="16192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синие еловые ветки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-120458"/>
            <a:ext cx="3505527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синие еловые ветки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2795" y="1088337"/>
            <a:ext cx="319120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23928" y="6567460"/>
            <a:ext cx="1221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http://dou-28.ru</a:t>
            </a:r>
            <a:endParaRPr lang="ru-RU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536" y="286834"/>
            <a:ext cx="640085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Из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нашей газеты вы узнаете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как проходили:</a:t>
            </a:r>
          </a:p>
          <a:p>
            <a:endParaRPr lang="ru-RU" alt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08203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sz="3200" b="1" dirty="0">
                <a:solidFill>
                  <a:srgbClr val="003399"/>
                </a:solidFill>
                <a:latin typeface="Adventure" panose="02000503020000020003" pitchFamily="2" charset="0"/>
              </a:rPr>
              <a:t>Новогодние праздники в детском саду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sz="3200" b="1" dirty="0" smtClean="0">
                <a:solidFill>
                  <a:srgbClr val="003399"/>
                </a:solidFill>
                <a:latin typeface="Adventure" panose="02000503020000020003" pitchFamily="2" charset="0"/>
              </a:rPr>
              <a:t>Выставки </a:t>
            </a:r>
            <a:r>
              <a:rPr lang="ru-RU" altLang="ru-RU" sz="3200" b="1" dirty="0">
                <a:solidFill>
                  <a:srgbClr val="003399"/>
                </a:solidFill>
                <a:latin typeface="Adventure" panose="02000503020000020003" pitchFamily="2" charset="0"/>
              </a:rPr>
              <a:t>творческих работ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sz="3200" b="1" dirty="0">
                <a:solidFill>
                  <a:srgbClr val="003399"/>
                </a:solidFill>
                <a:latin typeface="Adventure" panose="02000503020000020003" pitchFamily="2" charset="0"/>
              </a:rPr>
              <a:t>Театральная неделя </a:t>
            </a:r>
            <a:r>
              <a:rPr lang="ru-RU" altLang="ru-RU" sz="3200" b="1" dirty="0" smtClean="0">
                <a:solidFill>
                  <a:srgbClr val="003399"/>
                </a:solidFill>
                <a:latin typeface="Adventure" panose="02000503020000020003" pitchFamily="2" charset="0"/>
              </a:rPr>
              <a:t>«Три времени года</a:t>
            </a:r>
            <a:r>
              <a:rPr lang="ru-RU" altLang="ru-RU" sz="3200" b="1" dirty="0" smtClean="0">
                <a:solidFill>
                  <a:srgbClr val="003399"/>
                </a:solidFill>
                <a:latin typeface="Acquest Script" pitchFamily="2" charset="0"/>
              </a:rPr>
              <a:t>»</a:t>
            </a:r>
            <a:endParaRPr lang="ru-RU" sz="3200" dirty="0"/>
          </a:p>
        </p:txBody>
      </p:sp>
      <p:pic>
        <p:nvPicPr>
          <p:cNvPr id="1028" name="Picture 4" descr="Картинки по запросу синий новогодний шарик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79000"/>
            <a:ext cx="4176464" cy="26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6567460"/>
            <a:ext cx="1221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http://dou-28.ru</a:t>
            </a:r>
            <a:endParaRPr lang="ru-RU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22897" y="3574614"/>
            <a:ext cx="3295273" cy="2571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995936" cy="2663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3923928" cy="2615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0178" y="144744"/>
            <a:ext cx="43592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Новогодние праздники</a:t>
            </a:r>
            <a:endParaRPr lang="ru-RU" sz="28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729519"/>
            <a:ext cx="266429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радостных хлопот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приносит Новый год: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ёлку нарядить,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Хороводы поводить,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Счастья много пожелать,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Мороза всем позвать,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 ему свой подарить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подарок получить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 descr="Картинки по запросу синие елочные украшения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19584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23928" y="6567460"/>
            <a:ext cx="1221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http://dou-28.ru</a:t>
            </a:r>
            <a:endParaRPr lang="ru-RU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476672"/>
            <a:ext cx="3888431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0" y="3789040"/>
            <a:ext cx="399644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860031" y="4221088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праздник любит каждый,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праздник каждый ждет,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он самый важный,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зовется — Новый год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синие елочные украшения пн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2775">
            <a:off x="7924634" y="2445871"/>
            <a:ext cx="1071591" cy="16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89" y="2457974"/>
            <a:ext cx="1034602" cy="12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95372"/>
            <a:ext cx="1034602" cy="12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синие елочные украшения пн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2775">
            <a:off x="197948" y="-331061"/>
            <a:ext cx="1071591" cy="16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23928" y="6567460"/>
            <a:ext cx="1221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http://dou-28.ru</a:t>
            </a:r>
            <a:endParaRPr lang="ru-RU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2996952"/>
            <a:ext cx="4824536" cy="368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260648"/>
            <a:ext cx="424847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20072" y="3928095"/>
            <a:ext cx="39239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Снова в заботах зима-рукодельница —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потеплее природа оденется.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зима заготовила пряжи,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Белые вещи без устали вяжет: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Сонным деревьям — пушистые шапки,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Ёлочкам — варежки вяжет на лапки.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Шила, вязала и очень устала!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Ах, поскорее весна бы настала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Явецкая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ртинки по запросу синие елочные украшения пн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" y="0"/>
            <a:ext cx="2021584" cy="27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Картинки по запросу синие елочные украшения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0591" y="278656"/>
            <a:ext cx="40378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Выставка 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ворческие работы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6567460"/>
            <a:ext cx="1221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http://dou-28.ru</a:t>
            </a:r>
            <a:endParaRPr lang="ru-RU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изо Н.В\конкурсы\чудеса у елки диплом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0348"/>
            <a:ext cx="3384375" cy="5544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55976" y="328001"/>
            <a:ext cx="43924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нашем детском саду есть немало традиций! Среди них – выставка новогодних поделок, которая совпала с проведением международного конкурса «Чудеса у ёлки!»  Самые интересные работы, созданные ребятами 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семьями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разных групп, объединили  в  творческую  коллективную композицию с названием «Новогодний лес». 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международного конкурса творческих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был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 диплом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место!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Победителями  стали: Третьякова Милана гр. № 1,Поварова Варвара и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Бежко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Тая гр. № 5, Бубок Миша гр. № 7, Коротков Илья гр. № 8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дальнейших творческих успехов ребятам и их семьям, благодарим за сотрудничество!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ИЗО 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Стенина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  <a:p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6567460"/>
            <a:ext cx="1221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http://dou-28.ru</a:t>
            </a:r>
            <a:endParaRPr lang="ru-RU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428" y="188640"/>
            <a:ext cx="351147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Выставки  детских </a:t>
            </a:r>
          </a:p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рисунков 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56540"/>
            <a:ext cx="4906634" cy="34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512" y="5407276"/>
            <a:ext cx="2815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Подарю я людям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Яркий сувенир!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маленький художник,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рисую мир!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9" y="2577889"/>
            <a:ext cx="3750556" cy="2500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7709" y="1742436"/>
            <a:ext cx="3710776" cy="1957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4049" y="314333"/>
            <a:ext cx="3311542" cy="1677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5122">
            <a:off x="3756196" y="4358180"/>
            <a:ext cx="125122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5122">
            <a:off x="195829" y="1207860"/>
            <a:ext cx="125122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5658">
            <a:off x="7366773" y="2017548"/>
            <a:ext cx="835818" cy="9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81" y="173534"/>
            <a:ext cx="1671637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23928" y="6567460"/>
            <a:ext cx="1221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http://dou-28.ru</a:t>
            </a:r>
            <a:endParaRPr lang="ru-RU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022" y="3573016"/>
            <a:ext cx="4931532" cy="2814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9976" y="271100"/>
            <a:ext cx="4283544" cy="312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Картинки по запросу зимняя сказка пн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" y="271100"/>
            <a:ext cx="4769577" cy="29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зимняя сказка пн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65" y="3365376"/>
            <a:ext cx="4442735" cy="136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84499" y="4984735"/>
            <a:ext cx="37971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«Три</a:t>
            </a:r>
          </a:p>
          <a:p>
            <a:pPr algn="ctr"/>
            <a:r>
              <a:rPr lang="ru-RU" sz="36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времени Года».</a:t>
            </a:r>
            <a:endParaRPr lang="ru-RU" sz="36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6567460"/>
            <a:ext cx="1221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http://dou-28.ru</a:t>
            </a:r>
            <a:endParaRPr lang="ru-RU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4691"/>
            <a:ext cx="4176464" cy="2784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22" y="2780928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54" y="4326278"/>
            <a:ext cx="3059832" cy="2039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8" y="289996"/>
            <a:ext cx="3096344" cy="2064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8395">
            <a:off x="7495" y="3712298"/>
            <a:ext cx="1764800" cy="32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8395">
            <a:off x="4171374" y="1461608"/>
            <a:ext cx="1335121" cy="24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53067" y="3429000"/>
            <a:ext cx="37650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Новогодний утренник для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детей сотрудников ДОУ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6567460"/>
            <a:ext cx="1221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http://dou-28.ru</a:t>
            </a:r>
            <a:endParaRPr lang="ru-RU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249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Семенюк Светлана</dc:creator>
  <cp:lastModifiedBy>Administrator</cp:lastModifiedBy>
  <cp:revision>21</cp:revision>
  <dcterms:created xsi:type="dcterms:W3CDTF">2018-01-21T15:20:58Z</dcterms:created>
  <dcterms:modified xsi:type="dcterms:W3CDTF">2018-02-26T13:41:50Z</dcterms:modified>
</cp:coreProperties>
</file>